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359" r:id="rId2"/>
    <p:sldId id="382" r:id="rId3"/>
    <p:sldId id="390" r:id="rId4"/>
    <p:sldId id="388" r:id="rId5"/>
    <p:sldId id="396" r:id="rId6"/>
    <p:sldId id="391" r:id="rId7"/>
    <p:sldId id="392" r:id="rId8"/>
    <p:sldId id="397" r:id="rId9"/>
    <p:sldId id="394" r:id="rId10"/>
    <p:sldId id="360" r:id="rId11"/>
  </p:sldIdLst>
  <p:sldSz cx="9144000" cy="6858000" type="screen4x3"/>
  <p:notesSz cx="6858000" cy="9144000"/>
  <p:defaultTextStyle>
    <a:defPPr rtl="0">
      <a:defRPr lang="ko-K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pos="5112" userDrawn="1">
          <p15:clr>
            <a:srgbClr val="A4A3A4"/>
          </p15:clr>
        </p15:guide>
        <p15:guide id="3" pos="612" userDrawn="1">
          <p15:clr>
            <a:srgbClr val="A4A3A4"/>
          </p15:clr>
        </p15:guide>
        <p15:guide id="4"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82635" autoAdjust="0"/>
  </p:normalViewPr>
  <p:slideViewPr>
    <p:cSldViewPr>
      <p:cViewPr varScale="1">
        <p:scale>
          <a:sx n="91" d="100"/>
          <a:sy n="91" d="100"/>
        </p:scale>
        <p:origin x="1728" y="96"/>
      </p:cViewPr>
      <p:guideLst>
        <p:guide pos="2880"/>
        <p:guide pos="5112"/>
        <p:guide pos="612"/>
        <p:guide orient="horz" pos="2160"/>
      </p:guideLst>
    </p:cSldViewPr>
  </p:slideViewPr>
  <p:notesTextViewPr>
    <p:cViewPr>
      <p:scale>
        <a:sx n="1" d="1"/>
        <a:sy n="1" d="1"/>
      </p:scale>
      <p:origin x="0" y="0"/>
    </p:cViewPr>
  </p:notesTextViewPr>
  <p:sorterViewPr>
    <p:cViewPr>
      <p:scale>
        <a:sx n="100" d="100"/>
        <a:sy n="100" d="100"/>
      </p:scale>
      <p:origin x="0" y="-6768"/>
    </p:cViewPr>
  </p:sorterViewPr>
  <p:notesViewPr>
    <p:cSldViewPr>
      <p:cViewPr varScale="1">
        <p:scale>
          <a:sx n="77" d="100"/>
          <a:sy n="77" d="100"/>
        </p:scale>
        <p:origin x="3276"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ko-KR" altLang="en-US" dirty="0">
              <a:latin typeface="맑은 고딕" panose="020B0503020000020004" pitchFamily="50" charset="-127"/>
              <a:ea typeface="맑은 고딕" panose="020B0503020000020004" pitchFamily="50" charset="-127"/>
            </a:endParaRPr>
          </a:p>
        </p:txBody>
      </p:sp>
      <p:sp>
        <p:nvSpPr>
          <p:cNvPr id="3" name="날짜 개체 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94B88966-9A20-4051-BBDF-0257DC7D0983}" type="datetime1">
              <a:rPr lang="ko-KR" altLang="en-US" smtClean="0">
                <a:latin typeface="맑은 고딕" panose="020B0503020000020004" pitchFamily="50" charset="-127"/>
                <a:ea typeface="맑은 고딕" panose="020B0503020000020004" pitchFamily="50" charset="-127"/>
              </a:rPr>
              <a:t>2023-03-08</a:t>
            </a:fld>
            <a:endParaRPr lang="ko-KR" altLang="en-US" dirty="0">
              <a:latin typeface="맑은 고딕" panose="020B0503020000020004" pitchFamily="50" charset="-127"/>
              <a:ea typeface="맑은 고딕" panose="020B0503020000020004" pitchFamily="50" charset="-127"/>
            </a:endParaRPr>
          </a:p>
        </p:txBody>
      </p:sp>
      <p:sp>
        <p:nvSpPr>
          <p:cNvPr id="4" name="바닥글 개체 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ko-KR" altLang="en-US" dirty="0">
              <a:latin typeface="맑은 고딕" panose="020B0503020000020004" pitchFamily="50" charset="-127"/>
              <a:ea typeface="맑은 고딕" panose="020B0503020000020004" pitchFamily="50" charset="-127"/>
            </a:endParaRPr>
          </a:p>
        </p:txBody>
      </p:sp>
      <p:sp>
        <p:nvSpPr>
          <p:cNvPr id="5" name="슬라이드 번호 개체 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7BAE14B8-3CC9-472D-9BC5-A84D80684DE2}" type="slidenum">
              <a:rPr lang="en-US" altLang="ko-KR">
                <a:latin typeface="맑은 고딕" panose="020B0503020000020004" pitchFamily="50" charset="-127"/>
                <a:ea typeface="맑은 고딕" panose="020B0503020000020004" pitchFamily="50" charset="-127"/>
              </a:rPr>
              <a:pPr algn="r" rtl="0"/>
              <a:t>‹#›</a:t>
            </a:fld>
            <a:endParaRPr lang="en-US" altLang="ko-KR" dirty="0">
              <a:latin typeface="맑은 고딕" panose="020B0503020000020004" pitchFamily="50" charset="-127"/>
              <a:ea typeface="맑은 고딕" panose="020B0503020000020004" pitchFamily="50" charset="-127"/>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atin typeface="맑은 고딕" panose="020B0503020000020004" pitchFamily="50" charset="-127"/>
                <a:ea typeface="맑은 고딕" panose="020B0503020000020004" pitchFamily="50" charset="-127"/>
              </a:defRPr>
            </a:lvl1pPr>
          </a:lstStyle>
          <a:p>
            <a:endParaRPr lang="ko-KR" altLang="en-US" noProof="0" dirty="0"/>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atin typeface="맑은 고딕" panose="020B0503020000020004" pitchFamily="50" charset="-127"/>
                <a:ea typeface="맑은 고딕" panose="020B0503020000020004" pitchFamily="50" charset="-127"/>
              </a:defRPr>
            </a:lvl1pPr>
          </a:lstStyle>
          <a:p>
            <a:pPr algn="r"/>
            <a:fld id="{614678A9-1997-4183-8522-CAB5BE20EFBC}" type="datetime1">
              <a:rPr lang="ko-KR" altLang="en-US" smtClean="0"/>
              <a:pPr algn="r"/>
              <a:t>2023-03-08</a:t>
            </a:fld>
            <a:endParaRPr lang="ko-KR" altLang="en-US" dirty="0"/>
          </a:p>
        </p:txBody>
      </p:sp>
      <p:sp>
        <p:nvSpPr>
          <p:cNvPr id="4" name="슬라이드 이미지 개체 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rtl="0"/>
            <a:endParaRPr lang="ko-KR" altLang="en-US" noProof="0" dirty="0"/>
          </a:p>
        </p:txBody>
      </p:sp>
      <p:sp>
        <p:nvSpPr>
          <p:cNvPr id="5" name="슬라이드 노트 개체 틀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ko-KR" altLang="en-US" noProof="0" dirty="0"/>
              <a:t>마스터 텍스트 스타일 편집</a:t>
            </a:r>
          </a:p>
          <a:p>
            <a:pPr lvl="1" rtl="0"/>
            <a:r>
              <a:rPr lang="ko-KR" altLang="en-US" noProof="0" dirty="0"/>
              <a:t>둘째 수준</a:t>
            </a:r>
          </a:p>
          <a:p>
            <a:pPr lvl="2" rtl="0"/>
            <a:r>
              <a:rPr lang="ko-KR" altLang="en-US" noProof="0" dirty="0"/>
              <a:t>셋째 수준</a:t>
            </a:r>
          </a:p>
          <a:p>
            <a:pPr lvl="3" rtl="0"/>
            <a:r>
              <a:rPr lang="ko-KR" altLang="en-US" noProof="0" dirty="0"/>
              <a:t>넷째 수준</a:t>
            </a:r>
          </a:p>
          <a:p>
            <a:pPr lvl="4" rtl="0"/>
            <a:r>
              <a:rPr lang="ko-KR" altLang="en-US" noProof="0" dirty="0"/>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atin typeface="맑은 고딕" panose="020B0503020000020004" pitchFamily="50" charset="-127"/>
                <a:ea typeface="맑은 고딕" panose="020B0503020000020004" pitchFamily="50" charset="-127"/>
              </a:defRPr>
            </a:lvl1pPr>
          </a:lstStyle>
          <a:p>
            <a:endParaRPr lang="ko-KR" altLang="en-US" noProof="0" dirty="0"/>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atin typeface="맑은 고딕" panose="020B0503020000020004" pitchFamily="50" charset="-127"/>
                <a:ea typeface="맑은 고딕" panose="020B0503020000020004" pitchFamily="50" charset="-127"/>
              </a:defRPr>
            </a:lvl1pPr>
          </a:lstStyle>
          <a:p>
            <a:fld id="{7FB667E1-E601-4AAF-B95C-B25720D70A60}" type="slidenum">
              <a:rPr lang="en-US" altLang="ko-KR" noProof="0" smtClean="0"/>
              <a:pPr/>
              <a:t>‹#›</a:t>
            </a:fld>
            <a:endParaRPr lang="ko-KR" altLang="en-US" noProof="0"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맑은 고딕" panose="020B0503020000020004" pitchFamily="50" charset="-127"/>
        <a:ea typeface="맑은 고딕" panose="020B0503020000020004" pitchFamily="50" charset="-127"/>
        <a:cs typeface="+mn-cs"/>
      </a:defRPr>
    </a:lvl1pPr>
    <a:lvl2pPr marL="457200" algn="l" defTabSz="914400" rtl="0" eaLnBrk="1" latinLnBrk="0" hangingPunct="1">
      <a:defRPr sz="1200" kern="1200">
        <a:solidFill>
          <a:schemeClr val="tx1"/>
        </a:solidFill>
        <a:latin typeface="맑은 고딕" panose="020B0503020000020004" pitchFamily="50" charset="-127"/>
        <a:ea typeface="맑은 고딕" panose="020B0503020000020004" pitchFamily="50" charset="-127"/>
        <a:cs typeface="+mn-cs"/>
      </a:defRPr>
    </a:lvl2pPr>
    <a:lvl3pPr marL="914400" algn="l" defTabSz="914400" rtl="0" eaLnBrk="1" latinLnBrk="0" hangingPunct="1">
      <a:defRPr sz="1200" kern="1200">
        <a:solidFill>
          <a:schemeClr val="tx1"/>
        </a:solidFill>
        <a:latin typeface="맑은 고딕" panose="020B0503020000020004" pitchFamily="50" charset="-127"/>
        <a:ea typeface="맑은 고딕" panose="020B0503020000020004" pitchFamily="50" charset="-127"/>
        <a:cs typeface="+mn-cs"/>
      </a:defRPr>
    </a:lvl3pPr>
    <a:lvl4pPr marL="1371600" algn="l" defTabSz="914400" rtl="0" eaLnBrk="1" latinLnBrk="0" hangingPunct="1">
      <a:defRPr sz="1200" kern="1200">
        <a:solidFill>
          <a:schemeClr val="tx1"/>
        </a:solidFill>
        <a:latin typeface="맑은 고딕" panose="020B0503020000020004" pitchFamily="50" charset="-127"/>
        <a:ea typeface="맑은 고딕" panose="020B0503020000020004" pitchFamily="50" charset="-127"/>
        <a:cs typeface="+mn-cs"/>
      </a:defRPr>
    </a:lvl4pPr>
    <a:lvl5pPr marL="1828800" algn="l" defTabSz="914400" rtl="0" eaLnBrk="1" latinLnBrk="0" hangingPunct="1">
      <a:defRPr sz="1200" kern="1200">
        <a:solidFill>
          <a:schemeClr val="tx1"/>
        </a:solidFill>
        <a:latin typeface="맑은 고딕" panose="020B0503020000020004" pitchFamily="50" charset="-127"/>
        <a:ea typeface="맑은 고딕" panose="020B0503020000020004" pitchFamily="50" charset="-127"/>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7FB667E1-E601-4AAF-B95C-B25720D70A60}" type="slidenum">
              <a:rPr lang="en-US" altLang="ko-KR" noProof="0" smtClean="0"/>
              <a:pPr/>
              <a:t>1</a:t>
            </a:fld>
            <a:endParaRPr lang="ko-KR" altLang="en-US" noProof="0" dirty="0"/>
          </a:p>
        </p:txBody>
      </p:sp>
    </p:spTree>
    <p:extLst>
      <p:ext uri="{BB962C8B-B14F-4D97-AF65-F5344CB8AC3E}">
        <p14:creationId xmlns:p14="http://schemas.microsoft.com/office/powerpoint/2010/main" val="221233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7FB667E1-E601-4AAF-B95C-B25720D70A60}" type="slidenum">
              <a:rPr lang="en-US" altLang="ko-KR" noProof="0" smtClean="0"/>
              <a:pPr/>
              <a:t>2</a:t>
            </a:fld>
            <a:endParaRPr lang="ko-KR" altLang="en-US" noProof="0" dirty="0"/>
          </a:p>
        </p:txBody>
      </p:sp>
    </p:spTree>
    <p:extLst>
      <p:ext uri="{BB962C8B-B14F-4D97-AF65-F5344CB8AC3E}">
        <p14:creationId xmlns:p14="http://schemas.microsoft.com/office/powerpoint/2010/main" val="2820586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7FB667E1-E601-4AAF-B95C-B25720D70A60}" type="slidenum">
              <a:rPr lang="en-US" altLang="ko-KR" noProof="0" smtClean="0"/>
              <a:pPr/>
              <a:t>3</a:t>
            </a:fld>
            <a:endParaRPr lang="ko-KR" altLang="en-US" noProof="0" dirty="0"/>
          </a:p>
        </p:txBody>
      </p:sp>
    </p:spTree>
    <p:extLst>
      <p:ext uri="{BB962C8B-B14F-4D97-AF65-F5344CB8AC3E}">
        <p14:creationId xmlns:p14="http://schemas.microsoft.com/office/powerpoint/2010/main" val="4075491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7FB667E1-E601-4AAF-B95C-B25720D70A60}" type="slidenum">
              <a:rPr lang="en-US" altLang="ko-KR" noProof="0" smtClean="0"/>
              <a:pPr/>
              <a:t>4</a:t>
            </a:fld>
            <a:endParaRPr lang="ko-KR" altLang="en-US" noProof="0" dirty="0"/>
          </a:p>
        </p:txBody>
      </p:sp>
    </p:spTree>
    <p:extLst>
      <p:ext uri="{BB962C8B-B14F-4D97-AF65-F5344CB8AC3E}">
        <p14:creationId xmlns:p14="http://schemas.microsoft.com/office/powerpoint/2010/main" val="3636778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7FB667E1-E601-4AAF-B95C-B25720D70A60}" type="slidenum">
              <a:rPr lang="en-US" altLang="ko-KR" noProof="0" smtClean="0"/>
              <a:pPr/>
              <a:t>5</a:t>
            </a:fld>
            <a:endParaRPr lang="ko-KR" altLang="en-US" noProof="0" dirty="0"/>
          </a:p>
        </p:txBody>
      </p:sp>
    </p:spTree>
    <p:extLst>
      <p:ext uri="{BB962C8B-B14F-4D97-AF65-F5344CB8AC3E}">
        <p14:creationId xmlns:p14="http://schemas.microsoft.com/office/powerpoint/2010/main" val="2234328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7FB667E1-E601-4AAF-B95C-B25720D70A60}" type="slidenum">
              <a:rPr lang="en-US" altLang="ko-KR" noProof="0" smtClean="0"/>
              <a:pPr/>
              <a:t>6</a:t>
            </a:fld>
            <a:endParaRPr lang="ko-KR" altLang="en-US" noProof="0" dirty="0"/>
          </a:p>
        </p:txBody>
      </p:sp>
    </p:spTree>
    <p:extLst>
      <p:ext uri="{BB962C8B-B14F-4D97-AF65-F5344CB8AC3E}">
        <p14:creationId xmlns:p14="http://schemas.microsoft.com/office/powerpoint/2010/main" val="3661929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7FB667E1-E601-4AAF-B95C-B25720D70A60}" type="slidenum">
              <a:rPr lang="en-US" altLang="ko-KR" noProof="0" smtClean="0"/>
              <a:pPr/>
              <a:t>7</a:t>
            </a:fld>
            <a:endParaRPr lang="ko-KR" altLang="en-US" noProof="0" dirty="0"/>
          </a:p>
        </p:txBody>
      </p:sp>
    </p:spTree>
    <p:extLst>
      <p:ext uri="{BB962C8B-B14F-4D97-AF65-F5344CB8AC3E}">
        <p14:creationId xmlns:p14="http://schemas.microsoft.com/office/powerpoint/2010/main" val="242967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7FB667E1-E601-4AAF-B95C-B25720D70A60}" type="slidenum">
              <a:rPr lang="en-US" altLang="ko-KR" noProof="0" smtClean="0"/>
              <a:pPr/>
              <a:t>8</a:t>
            </a:fld>
            <a:endParaRPr lang="ko-KR" altLang="en-US" noProof="0" dirty="0"/>
          </a:p>
        </p:txBody>
      </p:sp>
    </p:spTree>
    <p:extLst>
      <p:ext uri="{BB962C8B-B14F-4D97-AF65-F5344CB8AC3E}">
        <p14:creationId xmlns:p14="http://schemas.microsoft.com/office/powerpoint/2010/main" val="1862850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7FB667E1-E601-4AAF-B95C-B25720D70A60}" type="slidenum">
              <a:rPr lang="en-US" altLang="ko-KR" noProof="0" smtClean="0"/>
              <a:pPr/>
              <a:t>9</a:t>
            </a:fld>
            <a:endParaRPr lang="ko-KR" altLang="en-US" noProof="0" dirty="0"/>
          </a:p>
        </p:txBody>
      </p:sp>
    </p:spTree>
    <p:extLst>
      <p:ext uri="{BB962C8B-B14F-4D97-AF65-F5344CB8AC3E}">
        <p14:creationId xmlns:p14="http://schemas.microsoft.com/office/powerpoint/2010/main" val="17792736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pic>
        <p:nvPicPr>
          <p:cNvPr id="9" name="그림 8" descr="푸른 언덕 뒤로 떠오르는 태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 y="0"/>
            <a:ext cx="9141524" cy="4799300"/>
          </a:xfrm>
          <a:prstGeom prst="rect">
            <a:avLst/>
          </a:prstGeom>
        </p:spPr>
      </p:pic>
      <p:sp>
        <p:nvSpPr>
          <p:cNvPr id="4" name="직사각형 3"/>
          <p:cNvSpPr/>
          <p:nvPr/>
        </p:nvSpPr>
        <p:spPr bwMode="ltGray">
          <a:xfrm>
            <a:off x="-2" y="4754880"/>
            <a:ext cx="9144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0" cap="none" spc="0" normalizeH="0" baseline="0" dirty="0">
              <a:ln>
                <a:noFill/>
              </a:ln>
              <a:solidFill>
                <a:prstClr val="white"/>
              </a:solidFill>
              <a:effectLst/>
              <a:uLnTx/>
              <a:uFillTx/>
              <a:latin typeface="Euphemia"/>
              <a:ea typeface="+mn-ea"/>
              <a:cs typeface="+mn-cs"/>
            </a:endParaRPr>
          </a:p>
        </p:txBody>
      </p:sp>
      <p:sp>
        <p:nvSpPr>
          <p:cNvPr id="6" name="직사각형 5"/>
          <p:cNvSpPr/>
          <p:nvPr/>
        </p:nvSpPr>
        <p:spPr bwMode="white">
          <a:xfrm>
            <a:off x="-96" y="4724400"/>
            <a:ext cx="9141620"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ko-KR" altLang="en-US" sz="1350" dirty="0"/>
          </a:p>
        </p:txBody>
      </p:sp>
      <p:sp>
        <p:nvSpPr>
          <p:cNvPr id="2" name="제목 1"/>
          <p:cNvSpPr>
            <a:spLocks noGrp="1"/>
          </p:cNvSpPr>
          <p:nvPr>
            <p:ph type="ctrTitle"/>
          </p:nvPr>
        </p:nvSpPr>
        <p:spPr>
          <a:xfrm>
            <a:off x="1142999" y="4800600"/>
            <a:ext cx="6858002" cy="1143000"/>
          </a:xfrm>
        </p:spPr>
        <p:txBody>
          <a:bodyPr rtlCol="0" anchor="b">
            <a:normAutofit/>
          </a:bodyPr>
          <a:lstStyle>
            <a:lvl1pPr algn="ctr" rtl="0">
              <a:defRPr sz="3600">
                <a:solidFill>
                  <a:schemeClr val="bg1"/>
                </a:solidFill>
              </a:defRPr>
            </a:lvl1pPr>
          </a:lstStyle>
          <a:p>
            <a:pPr rtl="0"/>
            <a:r>
              <a:rPr lang="ko-KR" altLang="en-US" smtClean="0"/>
              <a:t>마스터 제목 스타일 편집</a:t>
            </a:r>
            <a:endParaRPr lang="ko-KR" altLang="en-US" dirty="0"/>
          </a:p>
        </p:txBody>
      </p:sp>
      <p:sp>
        <p:nvSpPr>
          <p:cNvPr id="3" name="부제목 2"/>
          <p:cNvSpPr>
            <a:spLocks noGrp="1"/>
          </p:cNvSpPr>
          <p:nvPr>
            <p:ph type="subTitle" idx="1"/>
          </p:nvPr>
        </p:nvSpPr>
        <p:spPr>
          <a:xfrm>
            <a:off x="1141810" y="5943600"/>
            <a:ext cx="6858002" cy="762000"/>
          </a:xfrm>
        </p:spPr>
        <p:txBody>
          <a:bodyPr rtlCol="0">
            <a:normAutofit/>
          </a:bodyPr>
          <a:lstStyle>
            <a:lvl1pPr marL="0" indent="0" algn="ctr" rtl="0">
              <a:spcBef>
                <a:spcPts val="0"/>
              </a:spcBef>
              <a:buNone/>
              <a:defRPr sz="1500" cap="none" baseline="0">
                <a:solidFill>
                  <a:schemeClr val="bg1"/>
                </a:solidFill>
              </a:defRPr>
            </a:lvl1pPr>
            <a:lvl2pPr marL="342900" indent="0" algn="ctr" rtl="0">
              <a:buNone/>
              <a:defRPr sz="2100"/>
            </a:lvl2pPr>
            <a:lvl3pPr marL="685800" indent="0" algn="ctr" rtl="0">
              <a:buNone/>
              <a:defRPr sz="1800"/>
            </a:lvl3pPr>
            <a:lvl4pPr marL="1028700" indent="0" algn="ctr" rtl="0">
              <a:buNone/>
              <a:defRPr sz="1500"/>
            </a:lvl4pPr>
            <a:lvl5pPr marL="1371600" indent="0" algn="ctr" rtl="0">
              <a:buNone/>
              <a:defRPr sz="1500"/>
            </a:lvl5pPr>
            <a:lvl6pPr marL="1714500" indent="0" algn="ctr" rtl="0">
              <a:buNone/>
              <a:defRPr sz="1500"/>
            </a:lvl6pPr>
            <a:lvl7pPr marL="2057400" indent="0" algn="ctr" rtl="0">
              <a:buNone/>
              <a:defRPr sz="1500"/>
            </a:lvl7pPr>
            <a:lvl8pPr marL="2400300" indent="0" algn="ctr" rtl="0">
              <a:buNone/>
              <a:defRPr sz="1500"/>
            </a:lvl8pPr>
            <a:lvl9pPr marL="2743200" indent="0" algn="ctr" rtl="0">
              <a:buNone/>
              <a:defRPr sz="1500"/>
            </a:lvl9pPr>
          </a:lstStyle>
          <a:p>
            <a:pPr rtl="0"/>
            <a:r>
              <a:rPr lang="ko-KR" altLang="en-US" smtClean="0"/>
              <a:t>마스터 부제목 스타일 편집</a:t>
            </a:r>
            <a:endParaRPr lang="ko-KR" altLang="en-US" dirty="0"/>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캡션이 있는 대체 콘텐츠">
    <p:spTree>
      <p:nvGrpSpPr>
        <p:cNvPr id="1" name=""/>
        <p:cNvGrpSpPr/>
        <p:nvPr/>
      </p:nvGrpSpPr>
      <p:grpSpPr>
        <a:xfrm>
          <a:off x="0" y="0"/>
          <a:ext cx="0" cy="0"/>
          <a:chOff x="0" y="0"/>
          <a:chExt cx="0" cy="0"/>
        </a:xfrm>
      </p:grpSpPr>
      <p:sp>
        <p:nvSpPr>
          <p:cNvPr id="8" name="직사각형 7"/>
          <p:cNvSpPr/>
          <p:nvPr/>
        </p:nvSpPr>
        <p:spPr bwMode="ltGray">
          <a:xfrm>
            <a:off x="0" y="0"/>
            <a:ext cx="3655314"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0" cap="none" spc="0" normalizeH="0" baseline="0" dirty="0">
              <a:ln>
                <a:noFill/>
              </a:ln>
              <a:solidFill>
                <a:prstClr val="white"/>
              </a:solidFill>
              <a:effectLst/>
              <a:uLnTx/>
              <a:uFillTx/>
              <a:latin typeface="Euphemia"/>
              <a:ea typeface="+mn-ea"/>
              <a:cs typeface="+mn-cs"/>
            </a:endParaRPr>
          </a:p>
        </p:txBody>
      </p:sp>
      <p:sp>
        <p:nvSpPr>
          <p:cNvPr id="2" name="제목 1"/>
          <p:cNvSpPr>
            <a:spLocks noGrp="1"/>
          </p:cNvSpPr>
          <p:nvPr>
            <p:ph type="title"/>
          </p:nvPr>
        </p:nvSpPr>
        <p:spPr>
          <a:xfrm>
            <a:off x="570309" y="2362201"/>
            <a:ext cx="2400300" cy="1990725"/>
          </a:xfrm>
        </p:spPr>
        <p:txBody>
          <a:bodyPr rtlCol="0" anchor="b">
            <a:normAutofit/>
          </a:bodyPr>
          <a:lstStyle>
            <a:lvl1pPr algn="l" rtl="0">
              <a:defRPr sz="2550" b="0">
                <a:solidFill>
                  <a:schemeClr val="bg1"/>
                </a:solidFill>
              </a:defRPr>
            </a:lvl1pPr>
          </a:lstStyle>
          <a:p>
            <a:pPr rtl="0"/>
            <a:r>
              <a:rPr lang="ko-KR" altLang="en-US" smtClean="0"/>
              <a:t>마스터 제목 스타일 편집</a:t>
            </a:r>
            <a:endParaRPr lang="ko-KR" altLang="en-US" dirty="0"/>
          </a:p>
        </p:txBody>
      </p:sp>
      <p:sp>
        <p:nvSpPr>
          <p:cNvPr id="4" name="텍스트 개체 틀 3"/>
          <p:cNvSpPr>
            <a:spLocks noGrp="1"/>
          </p:cNvSpPr>
          <p:nvPr>
            <p:ph type="body" sz="half" idx="2"/>
          </p:nvPr>
        </p:nvSpPr>
        <p:spPr>
          <a:xfrm>
            <a:off x="570309" y="4367308"/>
            <a:ext cx="2400300" cy="1622012"/>
          </a:xfrm>
        </p:spPr>
        <p:txBody>
          <a:bodyPr rtlCol="0">
            <a:normAutofit/>
          </a:bodyPr>
          <a:lstStyle>
            <a:lvl1pPr marL="0" indent="0" algn="l" rtl="0">
              <a:spcBef>
                <a:spcPts val="900"/>
              </a:spcBef>
              <a:buNone/>
              <a:defRPr sz="1200">
                <a:solidFill>
                  <a:schemeClr val="bg1"/>
                </a:solidFill>
              </a:defRPr>
            </a:lvl1pPr>
            <a:lvl2pPr marL="342900" indent="0" algn="l" rtl="0">
              <a:buNone/>
              <a:defRPr sz="900"/>
            </a:lvl2pPr>
            <a:lvl3pPr marL="685800" indent="0" algn="l" rtl="0">
              <a:buNone/>
              <a:defRPr sz="750"/>
            </a:lvl3pPr>
            <a:lvl4pPr marL="1028700" indent="0" algn="l" rtl="0">
              <a:buNone/>
              <a:defRPr sz="675"/>
            </a:lvl4pPr>
            <a:lvl5pPr marL="1371600" indent="0" algn="l" rtl="0">
              <a:buNone/>
              <a:defRPr sz="675"/>
            </a:lvl5pPr>
            <a:lvl6pPr marL="1714500" indent="0" algn="l" rtl="0">
              <a:buNone/>
              <a:defRPr sz="675"/>
            </a:lvl6pPr>
            <a:lvl7pPr marL="2057400" indent="0" algn="l" rtl="0">
              <a:buNone/>
              <a:defRPr sz="675"/>
            </a:lvl7pPr>
            <a:lvl8pPr marL="2400300" indent="0" algn="l" rtl="0">
              <a:buNone/>
              <a:defRPr sz="675"/>
            </a:lvl8pPr>
            <a:lvl9pPr marL="2743200" indent="0" algn="l" rtl="0">
              <a:buNone/>
              <a:defRPr sz="675"/>
            </a:lvl9pPr>
          </a:lstStyle>
          <a:p>
            <a:pPr lvl="0" rtl="0"/>
            <a:r>
              <a:rPr lang="ko-KR" altLang="en-US" smtClean="0"/>
              <a:t>마스터 텍스트 스타일을 편집합니다</a:t>
            </a:r>
          </a:p>
        </p:txBody>
      </p:sp>
      <p:sp>
        <p:nvSpPr>
          <p:cNvPr id="3" name="내용 개체 틀 2"/>
          <p:cNvSpPr>
            <a:spLocks noGrp="1"/>
          </p:cNvSpPr>
          <p:nvPr>
            <p:ph idx="1"/>
          </p:nvPr>
        </p:nvSpPr>
        <p:spPr>
          <a:xfrm>
            <a:off x="4022169" y="685800"/>
            <a:ext cx="4777740" cy="5486400"/>
          </a:xfrm>
        </p:spPr>
        <p:txBody>
          <a:bodyPr rtlCol="0">
            <a:normAutofit/>
          </a:bodyPr>
          <a:lstStyle>
            <a:lvl1pPr algn="l" rtl="0">
              <a:defRPr sz="1500"/>
            </a:lvl1pPr>
            <a:lvl2pPr algn="l" rtl="0">
              <a:defRPr sz="1350"/>
            </a:lvl2pPr>
            <a:lvl3pPr algn="l" rtl="0">
              <a:defRPr sz="1200"/>
            </a:lvl3pPr>
            <a:lvl4pPr algn="l" rtl="0">
              <a:defRPr sz="1050"/>
            </a:lvl4pPr>
            <a:lvl5pPr algn="l" rtl="0">
              <a:defRPr sz="1050"/>
            </a:lvl5pPr>
            <a:lvl6pPr algn="l" rtl="0">
              <a:defRPr sz="1050"/>
            </a:lvl6pPr>
            <a:lvl7pPr algn="l" rtl="0">
              <a:defRPr sz="1050"/>
            </a:lvl7pPr>
            <a:lvl8pPr algn="l" rtl="0">
              <a:defRPr sz="1050"/>
            </a:lvl8pPr>
            <a:lvl9pPr algn="l" rtl="0">
              <a:defRPr sz="1050"/>
            </a:lvl9pPr>
          </a:lstStyle>
          <a:p>
            <a:pPr lvl="0" rtl="0"/>
            <a:r>
              <a:rPr lang="ko-KR" altLang="en-US" smtClean="0"/>
              <a:t>마스터 텍스트 스타일을 편집합니다</a:t>
            </a:r>
          </a:p>
          <a:p>
            <a:pPr lvl="1" rtl="0"/>
            <a:r>
              <a:rPr lang="ko-KR" altLang="en-US" smtClean="0"/>
              <a:t>둘째 수준</a:t>
            </a:r>
          </a:p>
          <a:p>
            <a:pPr lvl="2" rtl="0"/>
            <a:r>
              <a:rPr lang="ko-KR" altLang="en-US" smtClean="0"/>
              <a:t>셋째 수준</a:t>
            </a:r>
          </a:p>
          <a:p>
            <a:pPr lvl="3" rtl="0"/>
            <a:r>
              <a:rPr lang="ko-KR" altLang="en-US" smtClean="0"/>
              <a:t>넷째 수준</a:t>
            </a:r>
          </a:p>
          <a:p>
            <a:pPr lvl="4" rtl="0"/>
            <a:r>
              <a:rPr lang="ko-KR" altLang="en-US" smtClean="0"/>
              <a:t>다섯째 수준</a:t>
            </a:r>
            <a:endParaRPr lang="ko-KR" altLang="en-US" dirty="0"/>
          </a:p>
        </p:txBody>
      </p:sp>
      <p:sp>
        <p:nvSpPr>
          <p:cNvPr id="6" name="바닥글 개체 틀 5"/>
          <p:cNvSpPr>
            <a:spLocks noGrp="1"/>
          </p:cNvSpPr>
          <p:nvPr>
            <p:ph type="ftr" sz="quarter" idx="11"/>
          </p:nvPr>
        </p:nvSpPr>
        <p:spPr/>
        <p:txBody>
          <a:bodyPr rtlCol="0"/>
          <a:lstStyle/>
          <a:p>
            <a:pPr rtl="0"/>
            <a:endParaRPr lang="ko-KR" altLang="en-US" dirty="0"/>
          </a:p>
        </p:txBody>
      </p:sp>
      <p:sp>
        <p:nvSpPr>
          <p:cNvPr id="5" name="날짜 개체 틀 4"/>
          <p:cNvSpPr>
            <a:spLocks noGrp="1"/>
          </p:cNvSpPr>
          <p:nvPr>
            <p:ph type="dt" sz="half" idx="10"/>
          </p:nvPr>
        </p:nvSpPr>
        <p:spPr/>
        <p:txBody>
          <a:bodyPr rtlCol="0"/>
          <a:lstStyle>
            <a:lvl1pPr algn="r" rtl="0">
              <a:defRPr>
                <a:solidFill>
                  <a:schemeClr val="tx2"/>
                </a:solidFill>
              </a:defRPr>
            </a:lvl1pPr>
          </a:lstStyle>
          <a:p>
            <a:fld id="{EFE8209A-A4D2-4C04-A5B1-04321EF5AD9B}" type="datetime1">
              <a:rPr lang="ko-KR" altLang="en-US" smtClean="0"/>
              <a:pPr/>
              <a:t>2023-03-08</a:t>
            </a:fld>
            <a:endParaRPr lang="ko-KR" altLang="en-US" dirty="0"/>
          </a:p>
        </p:txBody>
      </p:sp>
      <p:sp>
        <p:nvSpPr>
          <p:cNvPr id="7" name="슬라이드 번호 개체 틀 6"/>
          <p:cNvSpPr>
            <a:spLocks noGrp="1"/>
          </p:cNvSpPr>
          <p:nvPr>
            <p:ph type="sldNum" sz="quarter" idx="12"/>
          </p:nvPr>
        </p:nvSpPr>
        <p:spPr/>
        <p:txBody>
          <a:bodyPr rtlCol="0"/>
          <a:lstStyle>
            <a:lvl1pPr algn="l" rtl="0">
              <a:defRPr>
                <a:solidFill>
                  <a:schemeClr val="tx2"/>
                </a:solidFill>
              </a:defRPr>
            </a:lvl1pPr>
          </a:lstStyle>
          <a:p>
            <a:pPr algn="r"/>
            <a:fld id="{CA8D9AD5-F248-4919-864A-CFD76CC027D6}" type="slidenum">
              <a:rPr lang="en-US" altLang="ko-KR" smtClean="0"/>
              <a:pPr algn="r"/>
              <a:t>‹#›</a:t>
            </a:fld>
            <a:endParaRPr lang="en-US" altLang="ko-KR" dirty="0"/>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캡션 있는 그림">
    <p:spTree>
      <p:nvGrpSpPr>
        <p:cNvPr id="1" name=""/>
        <p:cNvGrpSpPr/>
        <p:nvPr/>
      </p:nvGrpSpPr>
      <p:grpSpPr>
        <a:xfrm>
          <a:off x="0" y="0"/>
          <a:ext cx="0" cy="0"/>
          <a:chOff x="0" y="0"/>
          <a:chExt cx="0" cy="0"/>
        </a:xfrm>
      </p:grpSpPr>
      <p:sp>
        <p:nvSpPr>
          <p:cNvPr id="8" name="직사각형 7"/>
          <p:cNvSpPr/>
          <p:nvPr/>
        </p:nvSpPr>
        <p:spPr bwMode="ltGray">
          <a:xfrm>
            <a:off x="5486400" y="0"/>
            <a:ext cx="3655314"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0" cap="none" spc="0" normalizeH="0" baseline="0" dirty="0">
              <a:ln>
                <a:noFill/>
              </a:ln>
              <a:solidFill>
                <a:prstClr val="white"/>
              </a:solidFill>
              <a:effectLst/>
              <a:uLnTx/>
              <a:uFillTx/>
              <a:latin typeface="Euphemia"/>
              <a:ea typeface="+mn-ea"/>
              <a:cs typeface="+mn-cs"/>
            </a:endParaRPr>
          </a:p>
        </p:txBody>
      </p:sp>
      <p:sp>
        <p:nvSpPr>
          <p:cNvPr id="2" name="제목 1"/>
          <p:cNvSpPr>
            <a:spLocks noGrp="1"/>
          </p:cNvSpPr>
          <p:nvPr>
            <p:ph type="title"/>
          </p:nvPr>
        </p:nvSpPr>
        <p:spPr>
          <a:xfrm>
            <a:off x="5942411" y="2362200"/>
            <a:ext cx="2400300" cy="1993392"/>
          </a:xfrm>
        </p:spPr>
        <p:txBody>
          <a:bodyPr rtlCol="0" anchor="b">
            <a:normAutofit/>
          </a:bodyPr>
          <a:lstStyle>
            <a:lvl1pPr algn="l" rtl="0">
              <a:defRPr sz="2550" b="0">
                <a:solidFill>
                  <a:schemeClr val="bg1"/>
                </a:solidFill>
              </a:defRPr>
            </a:lvl1pPr>
          </a:lstStyle>
          <a:p>
            <a:pPr rtl="0"/>
            <a:r>
              <a:rPr lang="ko-KR" altLang="en-US" smtClean="0"/>
              <a:t>마스터 제목 스타일 편집</a:t>
            </a:r>
            <a:endParaRPr lang="ko-KR" altLang="en-US" dirty="0"/>
          </a:p>
        </p:txBody>
      </p:sp>
      <p:sp>
        <p:nvSpPr>
          <p:cNvPr id="3" name="그림 개체 틀 2" descr="이미지를 추가할 수 있는 빈 개체 틀입니다. 개체 틀을 클릭하고 추가할 이미지를 선택합니다."/>
          <p:cNvSpPr>
            <a:spLocks noGrp="1"/>
          </p:cNvSpPr>
          <p:nvPr>
            <p:ph type="pic" idx="1"/>
          </p:nvPr>
        </p:nvSpPr>
        <p:spPr>
          <a:xfrm>
            <a:off x="0" y="0"/>
            <a:ext cx="5486400" cy="6858000"/>
          </a:xfrm>
          <a:solidFill>
            <a:schemeClr val="bg2">
              <a:lumMod val="90000"/>
            </a:schemeClr>
          </a:solidFill>
        </p:spPr>
        <p:txBody>
          <a:bodyPr rtlCol="0"/>
          <a:lstStyle>
            <a:lvl1pPr marL="0" indent="0" algn="ctr" rtl="0">
              <a:buNone/>
              <a:defRPr sz="2400">
                <a:solidFill>
                  <a:schemeClr val="tx2"/>
                </a:solidFill>
              </a:defRPr>
            </a:lvl1pPr>
            <a:lvl2pPr marL="342900" indent="0" algn="l" rtl="0">
              <a:buNone/>
              <a:defRPr sz="2100"/>
            </a:lvl2pPr>
            <a:lvl3pPr marL="685800" indent="0" algn="l" rtl="0">
              <a:buNone/>
              <a:defRPr sz="1800"/>
            </a:lvl3pPr>
            <a:lvl4pPr marL="1028700" indent="0" algn="l" rtl="0">
              <a:buNone/>
              <a:defRPr sz="1500"/>
            </a:lvl4pPr>
            <a:lvl5pPr marL="1371600" indent="0" algn="l" rtl="0">
              <a:buNone/>
              <a:defRPr sz="1500"/>
            </a:lvl5pPr>
            <a:lvl6pPr marL="1714500" indent="0" algn="l" rtl="0">
              <a:buNone/>
              <a:defRPr sz="1500"/>
            </a:lvl6pPr>
            <a:lvl7pPr marL="2057400" indent="0" algn="l" rtl="0">
              <a:buNone/>
              <a:defRPr sz="1500"/>
            </a:lvl7pPr>
            <a:lvl8pPr marL="2400300" indent="0" algn="l" rtl="0">
              <a:buNone/>
              <a:defRPr sz="1500"/>
            </a:lvl8pPr>
            <a:lvl9pPr marL="2743200" indent="0" algn="l" rtl="0">
              <a:buNone/>
              <a:defRPr sz="1500"/>
            </a:lvl9pPr>
          </a:lstStyle>
          <a:p>
            <a:pPr rtl="0"/>
            <a:r>
              <a:rPr lang="ko-KR" altLang="en-US" smtClean="0"/>
              <a:t>그림을 추가하려면 아이콘을 클릭하십시오</a:t>
            </a:r>
            <a:endParaRPr lang="ko-KR" altLang="en-US" dirty="0"/>
          </a:p>
        </p:txBody>
      </p:sp>
      <p:sp>
        <p:nvSpPr>
          <p:cNvPr id="4" name="텍스트 개체 틀 3"/>
          <p:cNvSpPr>
            <a:spLocks noGrp="1"/>
          </p:cNvSpPr>
          <p:nvPr>
            <p:ph type="body" sz="half" idx="2"/>
          </p:nvPr>
        </p:nvSpPr>
        <p:spPr>
          <a:xfrm>
            <a:off x="5942411" y="4355592"/>
            <a:ext cx="2400300" cy="1644614"/>
          </a:xfrm>
        </p:spPr>
        <p:txBody>
          <a:bodyPr rtlCol="0">
            <a:normAutofit/>
          </a:bodyPr>
          <a:lstStyle>
            <a:lvl1pPr marL="0" indent="0" algn="l" rtl="0">
              <a:spcBef>
                <a:spcPts val="900"/>
              </a:spcBef>
              <a:buNone/>
              <a:defRPr sz="1200">
                <a:solidFill>
                  <a:schemeClr val="bg1"/>
                </a:solidFill>
              </a:defRPr>
            </a:lvl1pPr>
            <a:lvl2pPr marL="342900" indent="0" algn="l" rtl="0">
              <a:buNone/>
              <a:defRPr sz="900"/>
            </a:lvl2pPr>
            <a:lvl3pPr marL="685800" indent="0" algn="l" rtl="0">
              <a:buNone/>
              <a:defRPr sz="750"/>
            </a:lvl3pPr>
            <a:lvl4pPr marL="1028700" indent="0" algn="l" rtl="0">
              <a:buNone/>
              <a:defRPr sz="675"/>
            </a:lvl4pPr>
            <a:lvl5pPr marL="1371600" indent="0" algn="l" rtl="0">
              <a:buNone/>
              <a:defRPr sz="675"/>
            </a:lvl5pPr>
            <a:lvl6pPr marL="1714500" indent="0" algn="l" rtl="0">
              <a:buNone/>
              <a:defRPr sz="675"/>
            </a:lvl6pPr>
            <a:lvl7pPr marL="2057400" indent="0" algn="l" rtl="0">
              <a:buNone/>
              <a:defRPr sz="675"/>
            </a:lvl7pPr>
            <a:lvl8pPr marL="2400300" indent="0" algn="l" rtl="0">
              <a:buNone/>
              <a:defRPr sz="675"/>
            </a:lvl8pPr>
            <a:lvl9pPr marL="2743200" indent="0" algn="l" rtl="0">
              <a:buNone/>
              <a:defRPr sz="675"/>
            </a:lvl9pPr>
          </a:lstStyle>
          <a:p>
            <a:pPr lvl="0" rtl="0"/>
            <a:r>
              <a:rPr lang="ko-KR" altLang="en-US" smtClean="0"/>
              <a:t>마스터 텍스트 스타일을 편집합니다</a:t>
            </a:r>
          </a:p>
        </p:txBody>
      </p:sp>
      <p:sp>
        <p:nvSpPr>
          <p:cNvPr id="6" name="바닥글 개체 틀 5"/>
          <p:cNvSpPr>
            <a:spLocks noGrp="1"/>
          </p:cNvSpPr>
          <p:nvPr>
            <p:ph type="ftr" sz="quarter" idx="11"/>
          </p:nvPr>
        </p:nvSpPr>
        <p:spPr/>
        <p:txBody>
          <a:bodyPr rtlCol="0"/>
          <a:lstStyle/>
          <a:p>
            <a:pPr rtl="0"/>
            <a:endParaRPr lang="ko-KR" altLang="en-US" dirty="0"/>
          </a:p>
        </p:txBody>
      </p:sp>
      <p:sp>
        <p:nvSpPr>
          <p:cNvPr id="5" name="날짜 개체 틀 4"/>
          <p:cNvSpPr>
            <a:spLocks noGrp="1"/>
          </p:cNvSpPr>
          <p:nvPr>
            <p:ph type="dt" sz="half" idx="10"/>
          </p:nvPr>
        </p:nvSpPr>
        <p:spPr/>
        <p:txBody>
          <a:bodyPr rtlCol="0"/>
          <a:lstStyle>
            <a:lvl1pPr>
              <a:defRPr/>
            </a:lvl1pPr>
          </a:lstStyle>
          <a:p>
            <a:pPr algn="r"/>
            <a:fld id="{9A2AEB39-0805-41A2-BBD8-647580F2D7FB}" type="datetime1">
              <a:rPr lang="ko-KR" altLang="en-US" smtClean="0"/>
              <a:pPr algn="r"/>
              <a:t>2023-03-08</a:t>
            </a:fld>
            <a:endParaRPr lang="ko-KR" altLang="en-US" dirty="0"/>
          </a:p>
        </p:txBody>
      </p:sp>
      <p:sp>
        <p:nvSpPr>
          <p:cNvPr id="7" name="슬라이드 번호 개체 틀 6"/>
          <p:cNvSpPr>
            <a:spLocks noGrp="1"/>
          </p:cNvSpPr>
          <p:nvPr>
            <p:ph type="sldNum" sz="quarter" idx="12"/>
          </p:nvPr>
        </p:nvSpPr>
        <p:spPr/>
        <p:txBody>
          <a:bodyPr rtlCol="0"/>
          <a:lstStyle/>
          <a:p>
            <a:pPr rtl="0"/>
            <a:fld id="{CA8D9AD5-F248-4919-864A-CFD76CC027D6}" type="slidenum">
              <a:rPr lang="en-US" altLang="ko-KR" smtClean="0"/>
              <a:t>‹#›</a:t>
            </a:fld>
            <a:endParaRPr lang="en-US" altLang="ko-KR" dirty="0"/>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rtlCol="0"/>
          <a:lstStyle/>
          <a:p>
            <a:pPr rtl="0"/>
            <a:r>
              <a:rPr lang="ko-KR" altLang="en-US" smtClean="0"/>
              <a:t>마스터 제목 스타일 편집</a:t>
            </a:r>
            <a:endParaRPr lang="ko-KR" altLang="en-US" dirty="0"/>
          </a:p>
        </p:txBody>
      </p:sp>
      <p:sp>
        <p:nvSpPr>
          <p:cNvPr id="3" name="세로 텍스트 개체 틀 2"/>
          <p:cNvSpPr>
            <a:spLocks noGrp="1"/>
          </p:cNvSpPr>
          <p:nvPr>
            <p:ph type="body" orient="vert" idx="1"/>
          </p:nvPr>
        </p:nvSpPr>
        <p:spPr/>
        <p:txBody>
          <a:bodyPr vert="eaVert" rtlCol="0"/>
          <a:lstStyle/>
          <a:p>
            <a:pPr lvl="0" rtl="0"/>
            <a:r>
              <a:rPr lang="ko-KR" altLang="en-US" smtClean="0"/>
              <a:t>마스터 텍스트 스타일을 편집합니다</a:t>
            </a:r>
          </a:p>
          <a:p>
            <a:pPr lvl="1" rtl="0"/>
            <a:r>
              <a:rPr lang="ko-KR" altLang="en-US" smtClean="0"/>
              <a:t>둘째 수준</a:t>
            </a:r>
          </a:p>
          <a:p>
            <a:pPr lvl="2" rtl="0"/>
            <a:r>
              <a:rPr lang="ko-KR" altLang="en-US" smtClean="0"/>
              <a:t>셋째 수준</a:t>
            </a:r>
          </a:p>
          <a:p>
            <a:pPr lvl="3" rtl="0"/>
            <a:r>
              <a:rPr lang="ko-KR" altLang="en-US" smtClean="0"/>
              <a:t>넷째 수준</a:t>
            </a:r>
          </a:p>
          <a:p>
            <a:pPr lvl="4" rtl="0"/>
            <a:r>
              <a:rPr lang="ko-KR" altLang="en-US" smtClean="0"/>
              <a:t>다섯째 수준</a:t>
            </a:r>
            <a:endParaRPr lang="ko-KR" altLang="en-US" dirty="0"/>
          </a:p>
        </p:txBody>
      </p:sp>
      <p:sp>
        <p:nvSpPr>
          <p:cNvPr id="5" name="바닥글 개체 틀 4"/>
          <p:cNvSpPr>
            <a:spLocks noGrp="1"/>
          </p:cNvSpPr>
          <p:nvPr>
            <p:ph type="ftr" sz="quarter" idx="11"/>
          </p:nvPr>
        </p:nvSpPr>
        <p:spPr/>
        <p:txBody>
          <a:bodyPr rtlCol="0"/>
          <a:lstStyle/>
          <a:p>
            <a:pPr rtl="0"/>
            <a:endParaRPr lang="ko-KR" altLang="en-US" dirty="0"/>
          </a:p>
        </p:txBody>
      </p:sp>
      <p:sp>
        <p:nvSpPr>
          <p:cNvPr id="4" name="날짜 개체 틀 3"/>
          <p:cNvSpPr>
            <a:spLocks noGrp="1"/>
          </p:cNvSpPr>
          <p:nvPr>
            <p:ph type="dt" sz="half" idx="10"/>
          </p:nvPr>
        </p:nvSpPr>
        <p:spPr/>
        <p:txBody>
          <a:bodyPr rtlCol="0"/>
          <a:lstStyle>
            <a:lvl1pPr algn="r">
              <a:defRPr/>
            </a:lvl1pPr>
          </a:lstStyle>
          <a:p>
            <a:fld id="{6C36BC35-8513-4F02-96BF-2F129C2D5E36}" type="datetime1">
              <a:rPr lang="ko-KR" altLang="en-US" smtClean="0"/>
              <a:pPr/>
              <a:t>2023-03-08</a:t>
            </a:fld>
            <a:endParaRPr lang="ko-KR" altLang="en-US" dirty="0"/>
          </a:p>
        </p:txBody>
      </p:sp>
      <p:sp>
        <p:nvSpPr>
          <p:cNvPr id="6" name="슬라이드 번호 개체 틀 5"/>
          <p:cNvSpPr>
            <a:spLocks noGrp="1"/>
          </p:cNvSpPr>
          <p:nvPr>
            <p:ph type="sldNum" sz="quarter" idx="12"/>
          </p:nvPr>
        </p:nvSpPr>
        <p:spPr/>
        <p:txBody>
          <a:bodyPr rtlCol="0"/>
          <a:lstStyle/>
          <a:p>
            <a:pPr rtl="0"/>
            <a:fld id="{CA8D9AD5-F248-4919-864A-CFD76CC027D6}" type="slidenum">
              <a:rPr lang="en-US" altLang="ko-KR" smtClean="0"/>
              <a:t>‹#›</a:t>
            </a:fld>
            <a:endParaRPr lang="en-US" altLang="ko-KR"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43675" y="274638"/>
            <a:ext cx="1971675" cy="5897562"/>
          </a:xfrm>
        </p:spPr>
        <p:txBody>
          <a:bodyPr vert="eaVert" rtlCol="0"/>
          <a:lstStyle/>
          <a:p>
            <a:pPr rtl="0"/>
            <a:r>
              <a:rPr lang="ko-KR" altLang="en-US" smtClean="0"/>
              <a:t>마스터 제목 스타일 편집</a:t>
            </a:r>
            <a:endParaRPr lang="ko-KR" altLang="en-US" dirty="0"/>
          </a:p>
        </p:txBody>
      </p:sp>
      <p:sp>
        <p:nvSpPr>
          <p:cNvPr id="3" name="세로 텍스트 개체 틀 2"/>
          <p:cNvSpPr>
            <a:spLocks noGrp="1"/>
          </p:cNvSpPr>
          <p:nvPr>
            <p:ph type="body" orient="vert" idx="1"/>
          </p:nvPr>
        </p:nvSpPr>
        <p:spPr>
          <a:xfrm>
            <a:off x="628650" y="274638"/>
            <a:ext cx="5800725" cy="5897562"/>
          </a:xfrm>
        </p:spPr>
        <p:txBody>
          <a:bodyPr vert="eaVert" rtlCol="0"/>
          <a:lstStyle/>
          <a:p>
            <a:pPr lvl="0" rtl="0"/>
            <a:r>
              <a:rPr lang="ko-KR" altLang="en-US" smtClean="0"/>
              <a:t>마스터 텍스트 스타일을 편집합니다</a:t>
            </a:r>
          </a:p>
          <a:p>
            <a:pPr lvl="1" rtl="0"/>
            <a:r>
              <a:rPr lang="ko-KR" altLang="en-US" smtClean="0"/>
              <a:t>둘째 수준</a:t>
            </a:r>
          </a:p>
          <a:p>
            <a:pPr lvl="2" rtl="0"/>
            <a:r>
              <a:rPr lang="ko-KR" altLang="en-US" smtClean="0"/>
              <a:t>셋째 수준</a:t>
            </a:r>
          </a:p>
          <a:p>
            <a:pPr lvl="3" rtl="0"/>
            <a:r>
              <a:rPr lang="ko-KR" altLang="en-US" smtClean="0"/>
              <a:t>넷째 수준</a:t>
            </a:r>
          </a:p>
          <a:p>
            <a:pPr lvl="4" rtl="0"/>
            <a:r>
              <a:rPr lang="ko-KR" altLang="en-US" smtClean="0"/>
              <a:t>다섯째 수준</a:t>
            </a:r>
            <a:endParaRPr lang="ko-KR" altLang="en-US" dirty="0"/>
          </a:p>
        </p:txBody>
      </p:sp>
      <p:sp>
        <p:nvSpPr>
          <p:cNvPr id="5" name="바닥글 개체 틀 4"/>
          <p:cNvSpPr>
            <a:spLocks noGrp="1"/>
          </p:cNvSpPr>
          <p:nvPr>
            <p:ph type="ftr" sz="quarter" idx="11"/>
          </p:nvPr>
        </p:nvSpPr>
        <p:spPr/>
        <p:txBody>
          <a:bodyPr rtlCol="0"/>
          <a:lstStyle/>
          <a:p>
            <a:pPr rtl="0"/>
            <a:endParaRPr lang="ko-KR" altLang="en-US" dirty="0"/>
          </a:p>
        </p:txBody>
      </p:sp>
      <p:sp>
        <p:nvSpPr>
          <p:cNvPr id="4" name="날짜 개체 틀 3"/>
          <p:cNvSpPr>
            <a:spLocks noGrp="1"/>
          </p:cNvSpPr>
          <p:nvPr>
            <p:ph type="dt" sz="half" idx="10"/>
          </p:nvPr>
        </p:nvSpPr>
        <p:spPr/>
        <p:txBody>
          <a:bodyPr rtlCol="0"/>
          <a:lstStyle>
            <a:lvl1pPr>
              <a:defRPr/>
            </a:lvl1pPr>
          </a:lstStyle>
          <a:p>
            <a:pPr algn="r"/>
            <a:fld id="{38544213-E167-435A-A573-71C9F0930021}" type="datetime1">
              <a:rPr lang="ko-KR" altLang="en-US" smtClean="0"/>
              <a:pPr algn="r"/>
              <a:t>2023-03-08</a:t>
            </a:fld>
            <a:endParaRPr lang="ko-KR" altLang="en-US" dirty="0"/>
          </a:p>
        </p:txBody>
      </p:sp>
      <p:sp>
        <p:nvSpPr>
          <p:cNvPr id="6" name="슬라이드 번호 개체 틀 5"/>
          <p:cNvSpPr>
            <a:spLocks noGrp="1"/>
          </p:cNvSpPr>
          <p:nvPr>
            <p:ph type="sldNum" sz="quarter" idx="12"/>
          </p:nvPr>
        </p:nvSpPr>
        <p:spPr/>
        <p:txBody>
          <a:bodyPr rtlCol="0"/>
          <a:lstStyle/>
          <a:p>
            <a:pPr rtl="0"/>
            <a:fld id="{CA8D9AD5-F248-4919-864A-CFD76CC027D6}" type="slidenum">
              <a:rPr lang="en-US" altLang="ko-KR" smtClean="0"/>
              <a:t>‹#›</a:t>
            </a:fld>
            <a:endParaRPr lang="en-US" altLang="ko-KR"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제목 슬라이드">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068186"/>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rtlCol="0"/>
          <a:lstStyle/>
          <a:p>
            <a:pPr rtl="0"/>
            <a:r>
              <a:rPr lang="ko-KR" altLang="en-US" smtClean="0"/>
              <a:t>마스터 제목 스타일 편집</a:t>
            </a:r>
            <a:endParaRPr lang="ko-KR" altLang="en-US" dirty="0"/>
          </a:p>
        </p:txBody>
      </p:sp>
      <p:sp>
        <p:nvSpPr>
          <p:cNvPr id="3" name="내용 개체 틀 2"/>
          <p:cNvSpPr>
            <a:spLocks noGrp="1"/>
          </p:cNvSpPr>
          <p:nvPr>
            <p:ph idx="1"/>
          </p:nvPr>
        </p:nvSpPr>
        <p:spPr/>
        <p:txBody>
          <a:bodyPr rtlCol="0"/>
          <a:lstStyle>
            <a:lvl6pPr algn="l" rtl="0">
              <a:defRPr/>
            </a:lvl6pPr>
          </a:lstStyle>
          <a:p>
            <a:pPr lvl="0" rtl="0"/>
            <a:r>
              <a:rPr lang="ko-KR" altLang="en-US" smtClean="0"/>
              <a:t>마스터 텍스트 스타일을 편집합니다</a:t>
            </a:r>
          </a:p>
          <a:p>
            <a:pPr lvl="1" rtl="0"/>
            <a:r>
              <a:rPr lang="ko-KR" altLang="en-US" smtClean="0"/>
              <a:t>둘째 수준</a:t>
            </a:r>
          </a:p>
          <a:p>
            <a:pPr lvl="2" rtl="0"/>
            <a:r>
              <a:rPr lang="ko-KR" altLang="en-US" smtClean="0"/>
              <a:t>셋째 수준</a:t>
            </a:r>
          </a:p>
          <a:p>
            <a:pPr lvl="3" rtl="0"/>
            <a:r>
              <a:rPr lang="ko-KR" altLang="en-US" smtClean="0"/>
              <a:t>넷째 수준</a:t>
            </a:r>
          </a:p>
          <a:p>
            <a:pPr lvl="4" rtl="0"/>
            <a:r>
              <a:rPr lang="ko-KR" altLang="en-US" smtClean="0"/>
              <a:t>다섯째 수준</a:t>
            </a:r>
            <a:endParaRPr lang="ko-KR" altLang="en-US" dirty="0"/>
          </a:p>
        </p:txBody>
      </p:sp>
      <p:sp>
        <p:nvSpPr>
          <p:cNvPr id="5" name="바닥글 개체 틀 4"/>
          <p:cNvSpPr>
            <a:spLocks noGrp="1"/>
          </p:cNvSpPr>
          <p:nvPr>
            <p:ph type="ftr" sz="quarter" idx="11"/>
          </p:nvPr>
        </p:nvSpPr>
        <p:spPr/>
        <p:txBody>
          <a:bodyPr rtlCol="0"/>
          <a:lstStyle/>
          <a:p>
            <a:pPr rtl="0"/>
            <a:endParaRPr lang="ko-KR" altLang="en-US" dirty="0"/>
          </a:p>
        </p:txBody>
      </p:sp>
      <p:sp>
        <p:nvSpPr>
          <p:cNvPr id="4" name="날짜 개체 틀 3"/>
          <p:cNvSpPr>
            <a:spLocks noGrp="1"/>
          </p:cNvSpPr>
          <p:nvPr>
            <p:ph type="dt" sz="half" idx="10"/>
          </p:nvPr>
        </p:nvSpPr>
        <p:spPr/>
        <p:txBody>
          <a:bodyPr rtlCol="0"/>
          <a:lstStyle>
            <a:lvl1pPr>
              <a:defRPr/>
            </a:lvl1pPr>
          </a:lstStyle>
          <a:p>
            <a:pPr algn="r"/>
            <a:fld id="{604A8507-5A80-4F0A-9F04-47007E708D92}" type="datetime1">
              <a:rPr lang="ko-KR" altLang="en-US" smtClean="0"/>
              <a:pPr algn="r"/>
              <a:t>2023-03-08</a:t>
            </a:fld>
            <a:endParaRPr lang="ko-KR" altLang="en-US" dirty="0"/>
          </a:p>
        </p:txBody>
      </p:sp>
      <p:sp>
        <p:nvSpPr>
          <p:cNvPr id="6" name="슬라이드 번호 개체 틀 5"/>
          <p:cNvSpPr>
            <a:spLocks noGrp="1"/>
          </p:cNvSpPr>
          <p:nvPr>
            <p:ph type="sldNum" sz="quarter" idx="12"/>
          </p:nvPr>
        </p:nvSpPr>
        <p:spPr/>
        <p:txBody>
          <a:bodyPr rtlCol="0"/>
          <a:lstStyle/>
          <a:p>
            <a:pPr rtl="0"/>
            <a:fld id="{CA8D9AD5-F248-4919-864A-CFD76CC027D6}" type="slidenum">
              <a:rPr lang="en-US" altLang="ko-KR"/>
              <a:t>‹#›</a:t>
            </a:fld>
            <a:endParaRPr lang="ko-KR" altLang="en-US"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bg>
      <p:bgRef idx="1002">
        <a:schemeClr val="bg2"/>
      </p:bgRef>
    </p:bg>
    <p:spTree>
      <p:nvGrpSpPr>
        <p:cNvPr id="1" name=""/>
        <p:cNvGrpSpPr/>
        <p:nvPr/>
      </p:nvGrpSpPr>
      <p:grpSpPr>
        <a:xfrm>
          <a:off x="0" y="0"/>
          <a:ext cx="0" cy="0"/>
          <a:chOff x="0" y="0"/>
          <a:chExt cx="0" cy="0"/>
        </a:xfrm>
      </p:grpSpPr>
      <p:sp>
        <p:nvSpPr>
          <p:cNvPr id="7" name="직사각형 6"/>
          <p:cNvSpPr/>
          <p:nvPr/>
        </p:nvSpPr>
        <p:spPr bwMode="ltGray">
          <a:xfrm>
            <a:off x="0" y="0"/>
            <a:ext cx="9141620"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rtl="0" fontAlgn="auto">
              <a:lnSpc>
                <a:spcPct val="100000"/>
              </a:lnSpc>
              <a:spcBef>
                <a:spcPts val="0"/>
              </a:spcBef>
              <a:spcAft>
                <a:spcPts val="0"/>
              </a:spcAft>
              <a:buClrTx/>
              <a:buSzTx/>
              <a:buFontTx/>
              <a:buNone/>
              <a:tabLst/>
            </a:pPr>
            <a:endParaRPr kumimoji="0" lang="ko-KR" altLang="en-US" sz="1350" b="0" i="0" u="none" strike="noStrike" kern="0" cap="none" spc="0" normalizeH="0" baseline="0" dirty="0">
              <a:ln>
                <a:noFill/>
              </a:ln>
              <a:solidFill>
                <a:prstClr val="white"/>
              </a:solidFill>
              <a:effectLst/>
              <a:uLnTx/>
              <a:uFillTx/>
              <a:latin typeface="Euphemia"/>
            </a:endParaRPr>
          </a:p>
        </p:txBody>
      </p:sp>
      <p:sp>
        <p:nvSpPr>
          <p:cNvPr id="8" name="직사각형 7"/>
          <p:cNvSpPr/>
          <p:nvPr/>
        </p:nvSpPr>
        <p:spPr bwMode="white">
          <a:xfrm>
            <a:off x="-1" y="411480"/>
            <a:ext cx="9141620"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ko-KR" altLang="en-US" sz="1350" dirty="0"/>
          </a:p>
        </p:txBody>
      </p:sp>
      <p:sp>
        <p:nvSpPr>
          <p:cNvPr id="2" name="제목 1"/>
          <p:cNvSpPr>
            <a:spLocks noGrp="1"/>
          </p:cNvSpPr>
          <p:nvPr>
            <p:ph type="title"/>
          </p:nvPr>
        </p:nvSpPr>
        <p:spPr>
          <a:xfrm>
            <a:off x="1143000" y="1143000"/>
            <a:ext cx="6858000" cy="2667000"/>
          </a:xfrm>
        </p:spPr>
        <p:txBody>
          <a:bodyPr rtlCol="0" anchor="b">
            <a:normAutofit/>
          </a:bodyPr>
          <a:lstStyle>
            <a:lvl1pPr algn="ctr" rtl="0">
              <a:defRPr sz="3900" b="0"/>
            </a:lvl1pPr>
          </a:lstStyle>
          <a:p>
            <a:pPr rtl="0"/>
            <a:r>
              <a:rPr lang="ko-KR" altLang="en-US" smtClean="0"/>
              <a:t>마스터 제목 스타일 편집</a:t>
            </a:r>
            <a:endParaRPr lang="ko-KR" altLang="en-US" dirty="0"/>
          </a:p>
        </p:txBody>
      </p:sp>
      <p:sp>
        <p:nvSpPr>
          <p:cNvPr id="3" name="텍스트 개체 틀 2"/>
          <p:cNvSpPr>
            <a:spLocks noGrp="1"/>
          </p:cNvSpPr>
          <p:nvPr>
            <p:ph type="body" idx="1"/>
          </p:nvPr>
        </p:nvSpPr>
        <p:spPr>
          <a:xfrm>
            <a:off x="1143000" y="3810000"/>
            <a:ext cx="6858000" cy="1143000"/>
          </a:xfrm>
        </p:spPr>
        <p:txBody>
          <a:bodyPr rtlCol="0" anchor="t">
            <a:normAutofit/>
          </a:bodyPr>
          <a:lstStyle>
            <a:lvl1pPr marL="0" indent="0" algn="ctr" rtl="0">
              <a:spcBef>
                <a:spcPts val="0"/>
              </a:spcBef>
              <a:buNone/>
              <a:defRPr sz="1800" cap="none" baseline="0">
                <a:solidFill>
                  <a:schemeClr val="tx2"/>
                </a:solidFill>
              </a:defRPr>
            </a:lvl1pPr>
            <a:lvl2pPr marL="342900" indent="0" algn="l" rtl="0">
              <a:buNone/>
              <a:defRPr sz="1350">
                <a:solidFill>
                  <a:schemeClr val="tx1">
                    <a:tint val="75000"/>
                  </a:schemeClr>
                </a:solidFill>
              </a:defRPr>
            </a:lvl2pPr>
            <a:lvl3pPr marL="685800" indent="0" algn="l" rtl="0">
              <a:buNone/>
              <a:defRPr sz="1200">
                <a:solidFill>
                  <a:schemeClr val="tx1">
                    <a:tint val="75000"/>
                  </a:schemeClr>
                </a:solidFill>
              </a:defRPr>
            </a:lvl3pPr>
            <a:lvl4pPr marL="1028700" indent="0" algn="l" rtl="0">
              <a:buNone/>
              <a:defRPr sz="1050">
                <a:solidFill>
                  <a:schemeClr val="tx1">
                    <a:tint val="75000"/>
                  </a:schemeClr>
                </a:solidFill>
              </a:defRPr>
            </a:lvl4pPr>
            <a:lvl5pPr marL="1371600" indent="0" algn="l" rtl="0">
              <a:buNone/>
              <a:defRPr sz="1050">
                <a:solidFill>
                  <a:schemeClr val="tx1">
                    <a:tint val="75000"/>
                  </a:schemeClr>
                </a:solidFill>
              </a:defRPr>
            </a:lvl5pPr>
            <a:lvl6pPr marL="1714500" indent="0" algn="l" rtl="0">
              <a:buNone/>
              <a:defRPr sz="1050">
                <a:solidFill>
                  <a:schemeClr val="tx1">
                    <a:tint val="75000"/>
                  </a:schemeClr>
                </a:solidFill>
              </a:defRPr>
            </a:lvl6pPr>
            <a:lvl7pPr marL="2057400" indent="0" algn="l" rtl="0">
              <a:buNone/>
              <a:defRPr sz="1050">
                <a:solidFill>
                  <a:schemeClr val="tx1">
                    <a:tint val="75000"/>
                  </a:schemeClr>
                </a:solidFill>
              </a:defRPr>
            </a:lvl7pPr>
            <a:lvl8pPr marL="2400300" indent="0" algn="l" rtl="0">
              <a:buNone/>
              <a:defRPr sz="1050">
                <a:solidFill>
                  <a:schemeClr val="tx1">
                    <a:tint val="75000"/>
                  </a:schemeClr>
                </a:solidFill>
              </a:defRPr>
            </a:lvl8pPr>
            <a:lvl9pPr marL="2743200" indent="0" algn="l" rtl="0">
              <a:buNone/>
              <a:defRPr sz="1050">
                <a:solidFill>
                  <a:schemeClr val="tx1">
                    <a:tint val="75000"/>
                  </a:schemeClr>
                </a:solidFill>
              </a:defRPr>
            </a:lvl9pPr>
          </a:lstStyle>
          <a:p>
            <a:pPr lvl="0" rtl="0"/>
            <a:r>
              <a:rPr lang="ko-KR" altLang="en-US" smtClean="0"/>
              <a:t>마스터 텍스트 스타일을 편집합니다</a:t>
            </a:r>
          </a:p>
        </p:txBody>
      </p:sp>
      <p:sp>
        <p:nvSpPr>
          <p:cNvPr id="5" name="바닥글 개체 틀 4"/>
          <p:cNvSpPr>
            <a:spLocks noGrp="1"/>
          </p:cNvSpPr>
          <p:nvPr>
            <p:ph type="ftr" sz="quarter" idx="11"/>
          </p:nvPr>
        </p:nvSpPr>
        <p:spPr/>
        <p:txBody>
          <a:bodyPr rtlCol="0"/>
          <a:lstStyle/>
          <a:p>
            <a:pPr rtl="0"/>
            <a:endParaRPr lang="ko-KR" altLang="en-US" dirty="0"/>
          </a:p>
        </p:txBody>
      </p:sp>
      <p:sp>
        <p:nvSpPr>
          <p:cNvPr id="4" name="날짜 개체 틀 3"/>
          <p:cNvSpPr>
            <a:spLocks noGrp="1"/>
          </p:cNvSpPr>
          <p:nvPr>
            <p:ph type="dt" sz="half" idx="10"/>
          </p:nvPr>
        </p:nvSpPr>
        <p:spPr/>
        <p:txBody>
          <a:bodyPr rtlCol="0"/>
          <a:lstStyle>
            <a:lvl1pPr>
              <a:defRPr/>
            </a:lvl1pPr>
          </a:lstStyle>
          <a:p>
            <a:pPr algn="r"/>
            <a:fld id="{3C6EC088-61DC-4A4C-A735-CC99925A0671}" type="datetime1">
              <a:rPr lang="ko-KR" altLang="en-US" smtClean="0"/>
              <a:pPr algn="r"/>
              <a:t>2023-03-08</a:t>
            </a:fld>
            <a:endParaRPr lang="ko-KR" altLang="en-US" dirty="0"/>
          </a:p>
        </p:txBody>
      </p:sp>
      <p:sp>
        <p:nvSpPr>
          <p:cNvPr id="6" name="슬라이드 번호 개체 틀 5"/>
          <p:cNvSpPr>
            <a:spLocks noGrp="1"/>
          </p:cNvSpPr>
          <p:nvPr>
            <p:ph type="sldNum" sz="quarter" idx="12"/>
          </p:nvPr>
        </p:nvSpPr>
        <p:spPr/>
        <p:txBody>
          <a:bodyPr rtlCol="0"/>
          <a:lstStyle/>
          <a:p>
            <a:pPr rtl="0"/>
            <a:fld id="{CA8D9AD5-F248-4919-864A-CFD76CC027D6}" type="slidenum">
              <a:rPr lang="en-US" altLang="ko-KR" smtClean="0"/>
              <a:t>‹#›</a:t>
            </a:fld>
            <a:endParaRPr lang="en-US" altLang="ko-KR" dirty="0"/>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대체 구역 머리글">
    <p:bg>
      <p:bgRef idx="1003">
        <a:schemeClr val="bg2"/>
      </p:bgRef>
    </p:bg>
    <p:spTree>
      <p:nvGrpSpPr>
        <p:cNvPr id="1" name=""/>
        <p:cNvGrpSpPr/>
        <p:nvPr/>
      </p:nvGrpSpPr>
      <p:grpSpPr>
        <a:xfrm>
          <a:off x="0" y="0"/>
          <a:ext cx="0" cy="0"/>
          <a:chOff x="0" y="0"/>
          <a:chExt cx="0" cy="0"/>
        </a:xfrm>
      </p:grpSpPr>
      <p:sp>
        <p:nvSpPr>
          <p:cNvPr id="2" name="제목 1"/>
          <p:cNvSpPr>
            <a:spLocks noGrp="1"/>
          </p:cNvSpPr>
          <p:nvPr>
            <p:ph type="title"/>
          </p:nvPr>
        </p:nvSpPr>
        <p:spPr>
          <a:xfrm>
            <a:off x="1143000" y="1143000"/>
            <a:ext cx="6858000" cy="2667000"/>
          </a:xfrm>
        </p:spPr>
        <p:txBody>
          <a:bodyPr rtlCol="0" anchor="b">
            <a:normAutofit/>
          </a:bodyPr>
          <a:lstStyle>
            <a:lvl1pPr algn="ctr" rtl="0">
              <a:defRPr sz="3900" b="0">
                <a:solidFill>
                  <a:schemeClr val="tx1"/>
                </a:solidFill>
              </a:defRPr>
            </a:lvl1pPr>
          </a:lstStyle>
          <a:p>
            <a:pPr rtl="0"/>
            <a:r>
              <a:rPr lang="ko-KR" altLang="en-US" smtClean="0"/>
              <a:t>마스터 제목 스타일 편집</a:t>
            </a:r>
            <a:endParaRPr lang="ko-KR" altLang="en-US" dirty="0"/>
          </a:p>
        </p:txBody>
      </p:sp>
      <p:sp>
        <p:nvSpPr>
          <p:cNvPr id="3" name="텍스트 개체 틀 2"/>
          <p:cNvSpPr>
            <a:spLocks noGrp="1"/>
          </p:cNvSpPr>
          <p:nvPr>
            <p:ph type="body" idx="1"/>
          </p:nvPr>
        </p:nvSpPr>
        <p:spPr>
          <a:xfrm>
            <a:off x="1141810" y="3810000"/>
            <a:ext cx="6858000" cy="1143000"/>
          </a:xfrm>
        </p:spPr>
        <p:txBody>
          <a:bodyPr rtlCol="0" anchor="t">
            <a:normAutofit/>
          </a:bodyPr>
          <a:lstStyle>
            <a:lvl1pPr marL="0" indent="0" algn="ctr" rtl="0">
              <a:spcBef>
                <a:spcPts val="0"/>
              </a:spcBef>
              <a:buNone/>
              <a:defRPr sz="1800" cap="none" baseline="0">
                <a:solidFill>
                  <a:schemeClr val="tx1"/>
                </a:solidFill>
              </a:defRPr>
            </a:lvl1pPr>
            <a:lvl2pPr marL="342900" indent="0" algn="l" rtl="0">
              <a:buNone/>
              <a:defRPr sz="1350">
                <a:solidFill>
                  <a:schemeClr val="tx1">
                    <a:tint val="75000"/>
                  </a:schemeClr>
                </a:solidFill>
              </a:defRPr>
            </a:lvl2pPr>
            <a:lvl3pPr marL="685800" indent="0" algn="l" rtl="0">
              <a:buNone/>
              <a:defRPr sz="1200">
                <a:solidFill>
                  <a:schemeClr val="tx1">
                    <a:tint val="75000"/>
                  </a:schemeClr>
                </a:solidFill>
              </a:defRPr>
            </a:lvl3pPr>
            <a:lvl4pPr marL="1028700" indent="0" algn="l" rtl="0">
              <a:buNone/>
              <a:defRPr sz="1050">
                <a:solidFill>
                  <a:schemeClr val="tx1">
                    <a:tint val="75000"/>
                  </a:schemeClr>
                </a:solidFill>
              </a:defRPr>
            </a:lvl4pPr>
            <a:lvl5pPr marL="1371600" indent="0" algn="l" rtl="0">
              <a:buNone/>
              <a:defRPr sz="1050">
                <a:solidFill>
                  <a:schemeClr val="tx1">
                    <a:tint val="75000"/>
                  </a:schemeClr>
                </a:solidFill>
              </a:defRPr>
            </a:lvl5pPr>
            <a:lvl6pPr marL="1714500" indent="0" algn="l" rtl="0">
              <a:buNone/>
              <a:defRPr sz="1050">
                <a:solidFill>
                  <a:schemeClr val="tx1">
                    <a:tint val="75000"/>
                  </a:schemeClr>
                </a:solidFill>
              </a:defRPr>
            </a:lvl6pPr>
            <a:lvl7pPr marL="2057400" indent="0" algn="l" rtl="0">
              <a:buNone/>
              <a:defRPr sz="1050">
                <a:solidFill>
                  <a:schemeClr val="tx1">
                    <a:tint val="75000"/>
                  </a:schemeClr>
                </a:solidFill>
              </a:defRPr>
            </a:lvl7pPr>
            <a:lvl8pPr marL="2400300" indent="0" algn="l" rtl="0">
              <a:buNone/>
              <a:defRPr sz="1050">
                <a:solidFill>
                  <a:schemeClr val="tx1">
                    <a:tint val="75000"/>
                  </a:schemeClr>
                </a:solidFill>
              </a:defRPr>
            </a:lvl8pPr>
            <a:lvl9pPr marL="2743200" indent="0" algn="l" rtl="0">
              <a:buNone/>
              <a:defRPr sz="1050">
                <a:solidFill>
                  <a:schemeClr val="tx1">
                    <a:tint val="75000"/>
                  </a:schemeClr>
                </a:solidFill>
              </a:defRPr>
            </a:lvl9pPr>
          </a:lstStyle>
          <a:p>
            <a:pPr lvl="0" rtl="0"/>
            <a:r>
              <a:rPr lang="ko-KR" altLang="en-US" smtClean="0"/>
              <a:t>마스터 텍스트 스타일을 편집합니다</a:t>
            </a:r>
          </a:p>
        </p:txBody>
      </p:sp>
      <p:sp>
        <p:nvSpPr>
          <p:cNvPr id="5" name="바닥글 개체 틀 4"/>
          <p:cNvSpPr>
            <a:spLocks noGrp="1"/>
          </p:cNvSpPr>
          <p:nvPr>
            <p:ph type="ftr" sz="quarter" idx="11"/>
          </p:nvPr>
        </p:nvSpPr>
        <p:spPr/>
        <p:txBody>
          <a:bodyPr rtlCol="0"/>
          <a:lstStyle>
            <a:lvl1pPr algn="l" rtl="0">
              <a:defRPr>
                <a:solidFill>
                  <a:schemeClr val="tx2"/>
                </a:solidFill>
              </a:defRPr>
            </a:lvl1pPr>
          </a:lstStyle>
          <a:p>
            <a:pPr rtl="0"/>
            <a:endParaRPr lang="ko-KR" altLang="en-US" dirty="0"/>
          </a:p>
        </p:txBody>
      </p:sp>
      <p:sp>
        <p:nvSpPr>
          <p:cNvPr id="4" name="날짜 개체 틀 3"/>
          <p:cNvSpPr>
            <a:spLocks noGrp="1"/>
          </p:cNvSpPr>
          <p:nvPr>
            <p:ph type="dt" sz="half" idx="10"/>
          </p:nvPr>
        </p:nvSpPr>
        <p:spPr/>
        <p:txBody>
          <a:bodyPr rtlCol="0"/>
          <a:lstStyle>
            <a:lvl1pPr algn="r" rtl="0">
              <a:defRPr>
                <a:solidFill>
                  <a:schemeClr val="tx2"/>
                </a:solidFill>
              </a:defRPr>
            </a:lvl1pPr>
          </a:lstStyle>
          <a:p>
            <a:fld id="{9999BF8D-0F63-4FDE-A577-92750A1B8B6A}" type="datetime1">
              <a:rPr lang="ko-KR" altLang="en-US" smtClean="0"/>
              <a:pPr/>
              <a:t>2023-03-08</a:t>
            </a:fld>
            <a:endParaRPr lang="ko-KR" altLang="en-US" dirty="0"/>
          </a:p>
        </p:txBody>
      </p:sp>
      <p:sp>
        <p:nvSpPr>
          <p:cNvPr id="6" name="슬라이드 번호 개체 틀 5"/>
          <p:cNvSpPr>
            <a:spLocks noGrp="1"/>
          </p:cNvSpPr>
          <p:nvPr>
            <p:ph type="sldNum" sz="quarter" idx="12"/>
          </p:nvPr>
        </p:nvSpPr>
        <p:spPr/>
        <p:txBody>
          <a:bodyPr rtlCol="0"/>
          <a:lstStyle>
            <a:lvl1pPr algn="r" rtl="0">
              <a:defRPr>
                <a:solidFill>
                  <a:schemeClr val="tx2"/>
                </a:solidFill>
              </a:defRPr>
            </a:lvl1pPr>
          </a:lstStyle>
          <a:p>
            <a:fld id="{CA8D9AD5-F248-4919-864A-CFD76CC027D6}" type="slidenum">
              <a:rPr lang="en-US" altLang="ko-KR" smtClean="0"/>
              <a:pPr/>
              <a:t>‹#›</a:t>
            </a:fld>
            <a:endParaRPr lang="en-US" altLang="ko-KR" dirty="0"/>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내용 2개">
    <p:spTree>
      <p:nvGrpSpPr>
        <p:cNvPr id="1" name=""/>
        <p:cNvGrpSpPr/>
        <p:nvPr/>
      </p:nvGrpSpPr>
      <p:grpSpPr>
        <a:xfrm>
          <a:off x="0" y="0"/>
          <a:ext cx="0" cy="0"/>
          <a:chOff x="0" y="0"/>
          <a:chExt cx="0" cy="0"/>
        </a:xfrm>
      </p:grpSpPr>
      <p:sp>
        <p:nvSpPr>
          <p:cNvPr id="2" name="제목 1"/>
          <p:cNvSpPr>
            <a:spLocks noGrp="1"/>
          </p:cNvSpPr>
          <p:nvPr>
            <p:ph type="title"/>
          </p:nvPr>
        </p:nvSpPr>
        <p:spPr/>
        <p:txBody>
          <a:bodyPr rtlCol="0"/>
          <a:lstStyle/>
          <a:p>
            <a:pPr rtl="0"/>
            <a:r>
              <a:rPr lang="ko-KR" altLang="en-US" smtClean="0"/>
              <a:t>마스터 제목 스타일 편집</a:t>
            </a:r>
            <a:endParaRPr lang="ko-KR" altLang="en-US" dirty="0"/>
          </a:p>
        </p:txBody>
      </p:sp>
      <p:sp>
        <p:nvSpPr>
          <p:cNvPr id="3" name="내용 개체 틀 2"/>
          <p:cNvSpPr>
            <a:spLocks noGrp="1"/>
          </p:cNvSpPr>
          <p:nvPr>
            <p:ph sz="half" idx="1"/>
          </p:nvPr>
        </p:nvSpPr>
        <p:spPr>
          <a:xfrm>
            <a:off x="1005840" y="1901952"/>
            <a:ext cx="3429000" cy="4123944"/>
          </a:xfrm>
        </p:spPr>
        <p:txBody>
          <a:bodyPr rtlCol="0">
            <a:normAutofit/>
          </a:bodyPr>
          <a:lstStyle>
            <a:lvl1pPr algn="l" rtl="0">
              <a:defRPr sz="1500"/>
            </a:lvl1pPr>
            <a:lvl2pPr algn="l" rtl="0">
              <a:defRPr sz="1350"/>
            </a:lvl2pPr>
            <a:lvl3pPr algn="l" rtl="0">
              <a:defRPr sz="1200"/>
            </a:lvl3pPr>
            <a:lvl4pPr algn="l" rtl="0">
              <a:defRPr sz="1050"/>
            </a:lvl4pPr>
            <a:lvl5pPr algn="l" rtl="0">
              <a:defRPr sz="1050"/>
            </a:lvl5pPr>
            <a:lvl6pPr algn="l" rtl="0">
              <a:defRPr sz="1050"/>
            </a:lvl6pPr>
            <a:lvl7pPr algn="l" rtl="0">
              <a:defRPr sz="1050"/>
            </a:lvl7pPr>
            <a:lvl8pPr algn="l" rtl="0">
              <a:defRPr sz="1050"/>
            </a:lvl8pPr>
            <a:lvl9pPr algn="l" rtl="0">
              <a:defRPr sz="1050"/>
            </a:lvl9pPr>
          </a:lstStyle>
          <a:p>
            <a:pPr lvl="0" rtl="0"/>
            <a:r>
              <a:rPr lang="ko-KR" altLang="en-US" smtClean="0"/>
              <a:t>마스터 텍스트 스타일을 편집합니다</a:t>
            </a:r>
          </a:p>
          <a:p>
            <a:pPr lvl="1" rtl="0"/>
            <a:r>
              <a:rPr lang="ko-KR" altLang="en-US" smtClean="0"/>
              <a:t>둘째 수준</a:t>
            </a:r>
          </a:p>
          <a:p>
            <a:pPr lvl="2" rtl="0"/>
            <a:r>
              <a:rPr lang="ko-KR" altLang="en-US" smtClean="0"/>
              <a:t>셋째 수준</a:t>
            </a:r>
          </a:p>
          <a:p>
            <a:pPr lvl="3" rtl="0"/>
            <a:r>
              <a:rPr lang="ko-KR" altLang="en-US" smtClean="0"/>
              <a:t>넷째 수준</a:t>
            </a:r>
          </a:p>
          <a:p>
            <a:pPr lvl="4" rtl="0"/>
            <a:r>
              <a:rPr lang="ko-KR" altLang="en-US" smtClean="0"/>
              <a:t>다섯째 수준</a:t>
            </a:r>
            <a:endParaRPr lang="ko-KR" altLang="en-US" dirty="0"/>
          </a:p>
        </p:txBody>
      </p:sp>
      <p:sp>
        <p:nvSpPr>
          <p:cNvPr id="4" name="내용 개체 틀 3"/>
          <p:cNvSpPr>
            <a:spLocks noGrp="1"/>
          </p:cNvSpPr>
          <p:nvPr>
            <p:ph sz="half" idx="2"/>
          </p:nvPr>
        </p:nvSpPr>
        <p:spPr>
          <a:xfrm>
            <a:off x="4709160" y="1901952"/>
            <a:ext cx="3429000" cy="4123944"/>
          </a:xfrm>
        </p:spPr>
        <p:txBody>
          <a:bodyPr rtlCol="0">
            <a:normAutofit/>
          </a:bodyPr>
          <a:lstStyle>
            <a:lvl1pPr algn="l" rtl="0">
              <a:defRPr sz="1500"/>
            </a:lvl1pPr>
            <a:lvl2pPr algn="l" rtl="0">
              <a:defRPr sz="1350"/>
            </a:lvl2pPr>
            <a:lvl3pPr algn="l" rtl="0">
              <a:defRPr sz="1200"/>
            </a:lvl3pPr>
            <a:lvl4pPr algn="l" rtl="0">
              <a:defRPr sz="1050"/>
            </a:lvl4pPr>
            <a:lvl5pPr algn="l" rtl="0">
              <a:defRPr sz="1050"/>
            </a:lvl5pPr>
            <a:lvl6pPr algn="l" rtl="0">
              <a:defRPr sz="1050"/>
            </a:lvl6pPr>
            <a:lvl7pPr algn="l" rtl="0">
              <a:defRPr sz="1050"/>
            </a:lvl7pPr>
            <a:lvl8pPr algn="l" rtl="0">
              <a:defRPr sz="1050"/>
            </a:lvl8pPr>
            <a:lvl9pPr algn="l" rtl="0">
              <a:defRPr sz="1050"/>
            </a:lvl9pPr>
          </a:lstStyle>
          <a:p>
            <a:pPr lvl="0" rtl="0"/>
            <a:r>
              <a:rPr lang="ko-KR" altLang="en-US" smtClean="0"/>
              <a:t>마스터 텍스트 스타일을 편집합니다</a:t>
            </a:r>
          </a:p>
          <a:p>
            <a:pPr lvl="1" rtl="0"/>
            <a:r>
              <a:rPr lang="ko-KR" altLang="en-US" smtClean="0"/>
              <a:t>둘째 수준</a:t>
            </a:r>
          </a:p>
          <a:p>
            <a:pPr lvl="2" rtl="0"/>
            <a:r>
              <a:rPr lang="ko-KR" altLang="en-US" smtClean="0"/>
              <a:t>셋째 수준</a:t>
            </a:r>
          </a:p>
          <a:p>
            <a:pPr lvl="3" rtl="0"/>
            <a:r>
              <a:rPr lang="ko-KR" altLang="en-US" smtClean="0"/>
              <a:t>넷째 수준</a:t>
            </a:r>
          </a:p>
          <a:p>
            <a:pPr lvl="4" rtl="0"/>
            <a:r>
              <a:rPr lang="ko-KR" altLang="en-US" smtClean="0"/>
              <a:t>다섯째 수준</a:t>
            </a:r>
            <a:endParaRPr lang="ko-KR" altLang="en-US" dirty="0"/>
          </a:p>
        </p:txBody>
      </p:sp>
      <p:sp>
        <p:nvSpPr>
          <p:cNvPr id="6" name="바닥글 개체 틀 5"/>
          <p:cNvSpPr>
            <a:spLocks noGrp="1"/>
          </p:cNvSpPr>
          <p:nvPr>
            <p:ph type="ftr" sz="quarter" idx="11"/>
          </p:nvPr>
        </p:nvSpPr>
        <p:spPr/>
        <p:txBody>
          <a:bodyPr rtlCol="0"/>
          <a:lstStyle/>
          <a:p>
            <a:pPr rtl="0"/>
            <a:endParaRPr lang="ko-KR" altLang="en-US" dirty="0"/>
          </a:p>
        </p:txBody>
      </p:sp>
      <p:sp>
        <p:nvSpPr>
          <p:cNvPr id="5" name="날짜 개체 틀 4"/>
          <p:cNvSpPr>
            <a:spLocks noGrp="1"/>
          </p:cNvSpPr>
          <p:nvPr>
            <p:ph type="dt" sz="half" idx="10"/>
          </p:nvPr>
        </p:nvSpPr>
        <p:spPr/>
        <p:txBody>
          <a:bodyPr rtlCol="0"/>
          <a:lstStyle>
            <a:lvl1pPr algn="r">
              <a:defRPr/>
            </a:lvl1pPr>
          </a:lstStyle>
          <a:p>
            <a:fld id="{92CEF654-86B1-42F5-B71F-45AF076837C9}" type="datetime1">
              <a:rPr lang="ko-KR" altLang="en-US" smtClean="0"/>
              <a:pPr/>
              <a:t>2023-03-08</a:t>
            </a:fld>
            <a:endParaRPr lang="ko-KR" altLang="en-US" dirty="0"/>
          </a:p>
        </p:txBody>
      </p:sp>
      <p:sp>
        <p:nvSpPr>
          <p:cNvPr id="7" name="슬라이드 번호 개체 틀 6"/>
          <p:cNvSpPr>
            <a:spLocks noGrp="1"/>
          </p:cNvSpPr>
          <p:nvPr>
            <p:ph type="sldNum" sz="quarter" idx="12"/>
          </p:nvPr>
        </p:nvSpPr>
        <p:spPr/>
        <p:txBody>
          <a:bodyPr rtlCol="0"/>
          <a:lstStyle/>
          <a:p>
            <a:pPr rtl="0"/>
            <a:fld id="{A0ECE5F2-81AA-4605-B028-6FBA391056AF}" type="slidenum">
              <a:rPr lang="en-US" altLang="ko-KR" smtClean="0"/>
              <a:t>‹#›</a:t>
            </a:fld>
            <a:endParaRPr lang="en-US" altLang="ko-KR" dirty="0"/>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1005840" y="466344"/>
            <a:ext cx="7132320" cy="1234440"/>
          </a:xfrm>
        </p:spPr>
        <p:txBody>
          <a:bodyPr rtlCol="0"/>
          <a:lstStyle/>
          <a:p>
            <a:pPr rtl="0"/>
            <a:r>
              <a:rPr lang="ko-KR" altLang="en-US" smtClean="0"/>
              <a:t>마스터 제목 스타일 편집</a:t>
            </a:r>
            <a:endParaRPr lang="ko-KR" altLang="en-US" dirty="0"/>
          </a:p>
        </p:txBody>
      </p:sp>
      <p:sp>
        <p:nvSpPr>
          <p:cNvPr id="3" name="텍스트 개체 틀 2"/>
          <p:cNvSpPr>
            <a:spLocks noGrp="1"/>
          </p:cNvSpPr>
          <p:nvPr>
            <p:ph type="body" idx="1"/>
          </p:nvPr>
        </p:nvSpPr>
        <p:spPr>
          <a:xfrm>
            <a:off x="1005840" y="1837464"/>
            <a:ext cx="3429000" cy="766588"/>
          </a:xfrm>
        </p:spPr>
        <p:txBody>
          <a:bodyPr rtlCol="0" anchor="ctr">
            <a:normAutofit/>
          </a:bodyPr>
          <a:lstStyle>
            <a:lvl1pPr marL="0" indent="0" algn="l" rtl="0">
              <a:spcBef>
                <a:spcPts val="0"/>
              </a:spcBef>
              <a:buNone/>
              <a:defRPr sz="1650" b="0" cap="none" baseline="0"/>
            </a:lvl1pPr>
            <a:lvl2pPr marL="342900" indent="0" algn="l" rtl="0">
              <a:buNone/>
              <a:defRPr sz="1500" b="1"/>
            </a:lvl2pPr>
            <a:lvl3pPr marL="685800" indent="0" algn="l" rtl="0">
              <a:buNone/>
              <a:defRPr sz="1350" b="1"/>
            </a:lvl3pPr>
            <a:lvl4pPr marL="1028700" indent="0" algn="l" rtl="0">
              <a:buNone/>
              <a:defRPr sz="1200" b="1"/>
            </a:lvl4pPr>
            <a:lvl5pPr marL="1371600" indent="0" algn="l" rtl="0">
              <a:buNone/>
              <a:defRPr sz="1200" b="1"/>
            </a:lvl5pPr>
            <a:lvl6pPr marL="1714500" indent="0" algn="l" rtl="0">
              <a:buNone/>
              <a:defRPr sz="1200" b="1"/>
            </a:lvl6pPr>
            <a:lvl7pPr marL="2057400" indent="0" algn="l" rtl="0">
              <a:buNone/>
              <a:defRPr sz="1200" b="1"/>
            </a:lvl7pPr>
            <a:lvl8pPr marL="2400300" indent="0" algn="l" rtl="0">
              <a:buNone/>
              <a:defRPr sz="1200" b="1"/>
            </a:lvl8pPr>
            <a:lvl9pPr marL="2743200" indent="0" algn="l" rtl="0">
              <a:buNone/>
              <a:defRPr sz="1200" b="1"/>
            </a:lvl9pPr>
          </a:lstStyle>
          <a:p>
            <a:pPr lvl="0" rtl="0"/>
            <a:r>
              <a:rPr lang="ko-KR" altLang="en-US" smtClean="0"/>
              <a:t>마스터 텍스트 스타일을 편집합니다</a:t>
            </a:r>
          </a:p>
        </p:txBody>
      </p:sp>
      <p:sp>
        <p:nvSpPr>
          <p:cNvPr id="4" name="내용 개체 틀 3"/>
          <p:cNvSpPr>
            <a:spLocks noGrp="1"/>
          </p:cNvSpPr>
          <p:nvPr>
            <p:ph sz="half" idx="2"/>
          </p:nvPr>
        </p:nvSpPr>
        <p:spPr>
          <a:xfrm>
            <a:off x="1005840" y="2740733"/>
            <a:ext cx="3429000" cy="3288847"/>
          </a:xfrm>
        </p:spPr>
        <p:txBody>
          <a:bodyPr rtlCol="0">
            <a:normAutofit/>
          </a:bodyPr>
          <a:lstStyle>
            <a:lvl1pPr algn="l" rtl="0">
              <a:defRPr sz="1350"/>
            </a:lvl1pPr>
            <a:lvl2pPr algn="l" rtl="0">
              <a:defRPr sz="1200"/>
            </a:lvl2pPr>
            <a:lvl3pPr algn="l" rtl="0">
              <a:defRPr sz="1050"/>
            </a:lvl3pPr>
            <a:lvl4pPr algn="l" rtl="0">
              <a:defRPr sz="900"/>
            </a:lvl4pPr>
            <a:lvl5pPr algn="l" rtl="0">
              <a:defRPr sz="900"/>
            </a:lvl5pPr>
            <a:lvl6pPr algn="l" rtl="0">
              <a:defRPr sz="900"/>
            </a:lvl6pPr>
            <a:lvl7pPr algn="l" rtl="0">
              <a:defRPr sz="900"/>
            </a:lvl7pPr>
            <a:lvl8pPr algn="l" rtl="0">
              <a:defRPr sz="900"/>
            </a:lvl8pPr>
            <a:lvl9pPr algn="l" rtl="0">
              <a:defRPr sz="900"/>
            </a:lvl9pPr>
          </a:lstStyle>
          <a:p>
            <a:pPr lvl="0" rtl="0"/>
            <a:r>
              <a:rPr lang="ko-KR" altLang="en-US" smtClean="0"/>
              <a:t>마스터 텍스트 스타일을 편집합니다</a:t>
            </a:r>
          </a:p>
          <a:p>
            <a:pPr lvl="1" rtl="0"/>
            <a:r>
              <a:rPr lang="ko-KR" altLang="en-US" smtClean="0"/>
              <a:t>둘째 수준</a:t>
            </a:r>
          </a:p>
          <a:p>
            <a:pPr lvl="2" rtl="0"/>
            <a:r>
              <a:rPr lang="ko-KR" altLang="en-US" smtClean="0"/>
              <a:t>셋째 수준</a:t>
            </a:r>
          </a:p>
          <a:p>
            <a:pPr lvl="3" rtl="0"/>
            <a:r>
              <a:rPr lang="ko-KR" altLang="en-US" smtClean="0"/>
              <a:t>넷째 수준</a:t>
            </a:r>
          </a:p>
          <a:p>
            <a:pPr lvl="4" rtl="0"/>
            <a:r>
              <a:rPr lang="ko-KR" altLang="en-US" smtClean="0"/>
              <a:t>다섯째 수준</a:t>
            </a:r>
            <a:endParaRPr lang="ko-KR" altLang="en-US" dirty="0"/>
          </a:p>
        </p:txBody>
      </p:sp>
      <p:sp>
        <p:nvSpPr>
          <p:cNvPr id="5" name="텍스트 개체 틀 4"/>
          <p:cNvSpPr>
            <a:spLocks noGrp="1"/>
          </p:cNvSpPr>
          <p:nvPr>
            <p:ph type="body" sz="quarter" idx="3"/>
          </p:nvPr>
        </p:nvSpPr>
        <p:spPr>
          <a:xfrm>
            <a:off x="4709160" y="1837464"/>
            <a:ext cx="3429000" cy="766588"/>
          </a:xfrm>
        </p:spPr>
        <p:txBody>
          <a:bodyPr rtlCol="0" anchor="ctr">
            <a:normAutofit/>
          </a:bodyPr>
          <a:lstStyle>
            <a:lvl1pPr marL="0" indent="0" algn="l" rtl="0">
              <a:spcBef>
                <a:spcPts val="0"/>
              </a:spcBef>
              <a:buNone/>
              <a:defRPr sz="1650" b="0" cap="none" baseline="0"/>
            </a:lvl1pPr>
            <a:lvl2pPr marL="342900" indent="0" algn="l" rtl="0">
              <a:buNone/>
              <a:defRPr sz="1500" b="1"/>
            </a:lvl2pPr>
            <a:lvl3pPr marL="685800" indent="0" algn="l" rtl="0">
              <a:buNone/>
              <a:defRPr sz="1350" b="1"/>
            </a:lvl3pPr>
            <a:lvl4pPr marL="1028700" indent="0" algn="l" rtl="0">
              <a:buNone/>
              <a:defRPr sz="1200" b="1"/>
            </a:lvl4pPr>
            <a:lvl5pPr marL="1371600" indent="0" algn="l" rtl="0">
              <a:buNone/>
              <a:defRPr sz="1200" b="1"/>
            </a:lvl5pPr>
            <a:lvl6pPr marL="1714500" indent="0" algn="l" rtl="0">
              <a:buNone/>
              <a:defRPr sz="1200" b="1"/>
            </a:lvl6pPr>
            <a:lvl7pPr marL="2057400" indent="0" algn="l" rtl="0">
              <a:buNone/>
              <a:defRPr sz="1200" b="1"/>
            </a:lvl7pPr>
            <a:lvl8pPr marL="2400300" indent="0" algn="l" rtl="0">
              <a:buNone/>
              <a:defRPr sz="1200" b="1"/>
            </a:lvl8pPr>
            <a:lvl9pPr marL="2743200" indent="0" algn="l" rtl="0">
              <a:buNone/>
              <a:defRPr sz="1200" b="1"/>
            </a:lvl9pPr>
          </a:lstStyle>
          <a:p>
            <a:pPr lvl="0" rtl="0"/>
            <a:r>
              <a:rPr lang="ko-KR" altLang="en-US" smtClean="0"/>
              <a:t>마스터 텍스트 스타일을 편집합니다</a:t>
            </a:r>
          </a:p>
        </p:txBody>
      </p:sp>
      <p:sp>
        <p:nvSpPr>
          <p:cNvPr id="6" name="내용 개체 틀 5"/>
          <p:cNvSpPr>
            <a:spLocks noGrp="1"/>
          </p:cNvSpPr>
          <p:nvPr>
            <p:ph sz="quarter" idx="4"/>
          </p:nvPr>
        </p:nvSpPr>
        <p:spPr>
          <a:xfrm>
            <a:off x="4709160" y="2740733"/>
            <a:ext cx="3429000" cy="3288847"/>
          </a:xfrm>
        </p:spPr>
        <p:txBody>
          <a:bodyPr rtlCol="0">
            <a:normAutofit/>
          </a:bodyPr>
          <a:lstStyle>
            <a:lvl1pPr algn="l" rtl="0">
              <a:defRPr sz="1350"/>
            </a:lvl1pPr>
            <a:lvl2pPr algn="l" rtl="0">
              <a:defRPr sz="1200"/>
            </a:lvl2pPr>
            <a:lvl3pPr algn="l" rtl="0">
              <a:defRPr sz="1050"/>
            </a:lvl3pPr>
            <a:lvl4pPr algn="l" rtl="0">
              <a:defRPr sz="900"/>
            </a:lvl4pPr>
            <a:lvl5pPr algn="l" rtl="0">
              <a:defRPr sz="900"/>
            </a:lvl5pPr>
            <a:lvl6pPr algn="l" rtl="0">
              <a:defRPr sz="900"/>
            </a:lvl6pPr>
            <a:lvl7pPr algn="l" rtl="0">
              <a:defRPr sz="900"/>
            </a:lvl7pPr>
            <a:lvl8pPr algn="l" rtl="0">
              <a:defRPr sz="900"/>
            </a:lvl8pPr>
            <a:lvl9pPr algn="l" rtl="0">
              <a:defRPr sz="900"/>
            </a:lvl9pPr>
          </a:lstStyle>
          <a:p>
            <a:pPr lvl="0" rtl="0"/>
            <a:r>
              <a:rPr lang="ko-KR" altLang="en-US" smtClean="0"/>
              <a:t>마스터 텍스트 스타일을 편집합니다</a:t>
            </a:r>
          </a:p>
          <a:p>
            <a:pPr lvl="1" rtl="0"/>
            <a:r>
              <a:rPr lang="ko-KR" altLang="en-US" smtClean="0"/>
              <a:t>둘째 수준</a:t>
            </a:r>
          </a:p>
          <a:p>
            <a:pPr lvl="2" rtl="0"/>
            <a:r>
              <a:rPr lang="ko-KR" altLang="en-US" smtClean="0"/>
              <a:t>셋째 수준</a:t>
            </a:r>
          </a:p>
          <a:p>
            <a:pPr lvl="3" rtl="0"/>
            <a:r>
              <a:rPr lang="ko-KR" altLang="en-US" smtClean="0"/>
              <a:t>넷째 수준</a:t>
            </a:r>
          </a:p>
          <a:p>
            <a:pPr lvl="4" rtl="0"/>
            <a:r>
              <a:rPr lang="ko-KR" altLang="en-US" smtClean="0"/>
              <a:t>다섯째 수준</a:t>
            </a:r>
            <a:endParaRPr lang="ko-KR" altLang="en-US" dirty="0"/>
          </a:p>
        </p:txBody>
      </p:sp>
      <p:sp>
        <p:nvSpPr>
          <p:cNvPr id="8" name="바닥글 개체 틀 7"/>
          <p:cNvSpPr>
            <a:spLocks noGrp="1"/>
          </p:cNvSpPr>
          <p:nvPr>
            <p:ph type="ftr" sz="quarter" idx="11"/>
          </p:nvPr>
        </p:nvSpPr>
        <p:spPr/>
        <p:txBody>
          <a:bodyPr rtlCol="0"/>
          <a:lstStyle/>
          <a:p>
            <a:pPr rtl="0"/>
            <a:endParaRPr lang="ko-KR" altLang="en-US" dirty="0"/>
          </a:p>
        </p:txBody>
      </p:sp>
      <p:sp>
        <p:nvSpPr>
          <p:cNvPr id="7" name="날짜 개체 틀 6"/>
          <p:cNvSpPr>
            <a:spLocks noGrp="1"/>
          </p:cNvSpPr>
          <p:nvPr>
            <p:ph type="dt" sz="half" idx="10"/>
          </p:nvPr>
        </p:nvSpPr>
        <p:spPr/>
        <p:txBody>
          <a:bodyPr rtlCol="0"/>
          <a:lstStyle>
            <a:lvl1pPr>
              <a:defRPr/>
            </a:lvl1pPr>
          </a:lstStyle>
          <a:p>
            <a:pPr algn="r"/>
            <a:fld id="{9894F3FF-91AA-48F0-AA04-5EA42BA762A7}" type="datetime1">
              <a:rPr lang="ko-KR" altLang="en-US" smtClean="0"/>
              <a:pPr algn="r"/>
              <a:t>2023-03-08</a:t>
            </a:fld>
            <a:endParaRPr lang="ko-KR" altLang="en-US" dirty="0"/>
          </a:p>
        </p:txBody>
      </p:sp>
      <p:sp>
        <p:nvSpPr>
          <p:cNvPr id="9" name="슬라이드 번호 개체 틀 8"/>
          <p:cNvSpPr>
            <a:spLocks noGrp="1"/>
          </p:cNvSpPr>
          <p:nvPr>
            <p:ph type="sldNum" sz="quarter" idx="12"/>
          </p:nvPr>
        </p:nvSpPr>
        <p:spPr/>
        <p:txBody>
          <a:bodyPr rtlCol="0"/>
          <a:lstStyle/>
          <a:p>
            <a:pPr rtl="0"/>
            <a:fld id="{CA8D9AD5-F248-4919-864A-CFD76CC027D6}" type="slidenum">
              <a:rPr lang="en-US" altLang="ko-KR" smtClean="0"/>
              <a:t>‹#›</a:t>
            </a:fld>
            <a:endParaRPr lang="en-US" altLang="ko-KR" dirty="0"/>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rtlCol="0"/>
          <a:lstStyle/>
          <a:p>
            <a:pPr rtl="0"/>
            <a:r>
              <a:rPr lang="ko-KR" altLang="en-US" smtClean="0"/>
              <a:t>마스터 제목 스타일 편집</a:t>
            </a:r>
            <a:endParaRPr lang="ko-KR" altLang="en-US" dirty="0"/>
          </a:p>
        </p:txBody>
      </p:sp>
      <p:sp>
        <p:nvSpPr>
          <p:cNvPr id="4" name="바닥글 개체 틀 3"/>
          <p:cNvSpPr>
            <a:spLocks noGrp="1"/>
          </p:cNvSpPr>
          <p:nvPr>
            <p:ph type="ftr" sz="quarter" idx="11"/>
          </p:nvPr>
        </p:nvSpPr>
        <p:spPr/>
        <p:txBody>
          <a:bodyPr rtlCol="0"/>
          <a:lstStyle/>
          <a:p>
            <a:pPr rtl="0"/>
            <a:endParaRPr lang="ko-KR" altLang="en-US" dirty="0"/>
          </a:p>
        </p:txBody>
      </p:sp>
      <p:sp>
        <p:nvSpPr>
          <p:cNvPr id="3" name="날짜 개체 틀 2"/>
          <p:cNvSpPr>
            <a:spLocks noGrp="1"/>
          </p:cNvSpPr>
          <p:nvPr>
            <p:ph type="dt" sz="half" idx="10"/>
          </p:nvPr>
        </p:nvSpPr>
        <p:spPr/>
        <p:txBody>
          <a:bodyPr rtlCol="0"/>
          <a:lstStyle>
            <a:lvl1pPr>
              <a:defRPr/>
            </a:lvl1pPr>
          </a:lstStyle>
          <a:p>
            <a:pPr algn="r"/>
            <a:fld id="{41530416-5C45-4731-99F2-048FDBC55BB8}" type="datetime1">
              <a:rPr lang="ko-KR" altLang="en-US" smtClean="0"/>
              <a:pPr algn="r"/>
              <a:t>2023-03-08</a:t>
            </a:fld>
            <a:endParaRPr lang="ko-KR" altLang="en-US" dirty="0"/>
          </a:p>
        </p:txBody>
      </p:sp>
      <p:sp>
        <p:nvSpPr>
          <p:cNvPr id="5" name="슬라이드 번호 개체 틀 4"/>
          <p:cNvSpPr>
            <a:spLocks noGrp="1"/>
          </p:cNvSpPr>
          <p:nvPr>
            <p:ph type="sldNum" sz="quarter" idx="12"/>
          </p:nvPr>
        </p:nvSpPr>
        <p:spPr/>
        <p:txBody>
          <a:bodyPr rtlCol="0"/>
          <a:lstStyle/>
          <a:p>
            <a:pPr rtl="0"/>
            <a:fld id="{CA8D9AD5-F248-4919-864A-CFD76CC027D6}" type="slidenum">
              <a:rPr lang="en-US" altLang="ko-KR" smtClean="0"/>
              <a:t>‹#›</a:t>
            </a:fld>
            <a:endParaRPr lang="en-US" altLang="ko-KR"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비어 있음">
    <p:spTree>
      <p:nvGrpSpPr>
        <p:cNvPr id="1" name=""/>
        <p:cNvGrpSpPr/>
        <p:nvPr/>
      </p:nvGrpSpPr>
      <p:grpSpPr>
        <a:xfrm>
          <a:off x="0" y="0"/>
          <a:ext cx="0" cy="0"/>
          <a:chOff x="0" y="0"/>
          <a:chExt cx="0" cy="0"/>
        </a:xfrm>
      </p:grpSpPr>
      <p:sp>
        <p:nvSpPr>
          <p:cNvPr id="3" name="바닥글 개체 틀 2"/>
          <p:cNvSpPr>
            <a:spLocks noGrp="1"/>
          </p:cNvSpPr>
          <p:nvPr>
            <p:ph type="ftr" sz="quarter" idx="11"/>
          </p:nvPr>
        </p:nvSpPr>
        <p:spPr/>
        <p:txBody>
          <a:bodyPr rtlCol="0"/>
          <a:lstStyle>
            <a:lvl1pPr algn="l" rtl="0">
              <a:defRPr>
                <a:solidFill>
                  <a:schemeClr val="tx2"/>
                </a:solidFill>
              </a:defRPr>
            </a:lvl1pPr>
          </a:lstStyle>
          <a:p>
            <a:pPr rtl="0"/>
            <a:endParaRPr lang="ko-KR" altLang="en-US" dirty="0"/>
          </a:p>
        </p:txBody>
      </p:sp>
      <p:sp>
        <p:nvSpPr>
          <p:cNvPr id="2" name="날짜 개체 틀 1"/>
          <p:cNvSpPr>
            <a:spLocks noGrp="1"/>
          </p:cNvSpPr>
          <p:nvPr>
            <p:ph type="dt" sz="half" idx="10"/>
          </p:nvPr>
        </p:nvSpPr>
        <p:spPr/>
        <p:txBody>
          <a:bodyPr rtlCol="0"/>
          <a:lstStyle>
            <a:lvl1pPr algn="r" rtl="0">
              <a:defRPr>
                <a:solidFill>
                  <a:schemeClr val="tx2"/>
                </a:solidFill>
              </a:defRPr>
            </a:lvl1pPr>
          </a:lstStyle>
          <a:p>
            <a:fld id="{0232200F-74D4-4116-A878-541954BDF0AE}" type="datetime1">
              <a:rPr lang="ko-KR" altLang="en-US" smtClean="0"/>
              <a:pPr/>
              <a:t>2023-03-08</a:t>
            </a:fld>
            <a:endParaRPr lang="ko-KR" altLang="en-US" dirty="0"/>
          </a:p>
        </p:txBody>
      </p:sp>
      <p:sp>
        <p:nvSpPr>
          <p:cNvPr id="4" name="슬라이드 번호 개체 틀 3"/>
          <p:cNvSpPr>
            <a:spLocks noGrp="1"/>
          </p:cNvSpPr>
          <p:nvPr>
            <p:ph type="sldNum" sz="quarter" idx="12"/>
          </p:nvPr>
        </p:nvSpPr>
        <p:spPr/>
        <p:txBody>
          <a:bodyPr rtlCol="0"/>
          <a:lstStyle>
            <a:lvl1pPr algn="l" rtl="0">
              <a:defRPr>
                <a:solidFill>
                  <a:schemeClr val="tx2"/>
                </a:solidFill>
              </a:defRPr>
            </a:lvl1pPr>
          </a:lstStyle>
          <a:p>
            <a:pPr algn="r"/>
            <a:fld id="{CA8D9AD5-F248-4919-864A-CFD76CC027D6}" type="slidenum">
              <a:rPr lang="en-US" altLang="ko-KR" smtClean="0"/>
              <a:pPr algn="r"/>
              <a:t>‹#›</a:t>
            </a:fld>
            <a:endParaRPr lang="en-US" altLang="ko-KR"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570309" y="2362201"/>
            <a:ext cx="2400300" cy="1990725"/>
          </a:xfrm>
        </p:spPr>
        <p:txBody>
          <a:bodyPr rtlCol="0" anchor="b">
            <a:normAutofit/>
          </a:bodyPr>
          <a:lstStyle>
            <a:lvl1pPr algn="l" rtl="0">
              <a:defRPr sz="2550" b="0"/>
            </a:lvl1pPr>
          </a:lstStyle>
          <a:p>
            <a:pPr rtl="0"/>
            <a:r>
              <a:rPr lang="ko-KR" altLang="en-US" smtClean="0"/>
              <a:t>마스터 제목 스타일 편집</a:t>
            </a:r>
            <a:endParaRPr lang="ko-KR" altLang="en-US" dirty="0"/>
          </a:p>
        </p:txBody>
      </p:sp>
      <p:sp>
        <p:nvSpPr>
          <p:cNvPr id="4" name="텍스트 개체 틀 3"/>
          <p:cNvSpPr>
            <a:spLocks noGrp="1"/>
          </p:cNvSpPr>
          <p:nvPr>
            <p:ph type="body" sz="half" idx="2"/>
          </p:nvPr>
        </p:nvSpPr>
        <p:spPr>
          <a:xfrm>
            <a:off x="570309" y="4367308"/>
            <a:ext cx="2400300" cy="1622012"/>
          </a:xfrm>
        </p:spPr>
        <p:txBody>
          <a:bodyPr rtlCol="0">
            <a:normAutofit/>
          </a:bodyPr>
          <a:lstStyle>
            <a:lvl1pPr marL="0" indent="0" algn="l" rtl="0">
              <a:spcBef>
                <a:spcPts val="900"/>
              </a:spcBef>
              <a:buNone/>
              <a:defRPr sz="1200"/>
            </a:lvl1pPr>
            <a:lvl2pPr marL="342900" indent="0" algn="l" rtl="0">
              <a:buNone/>
              <a:defRPr sz="900"/>
            </a:lvl2pPr>
            <a:lvl3pPr marL="685800" indent="0" algn="l" rtl="0">
              <a:buNone/>
              <a:defRPr sz="750"/>
            </a:lvl3pPr>
            <a:lvl4pPr marL="1028700" indent="0" algn="l" rtl="0">
              <a:buNone/>
              <a:defRPr sz="675"/>
            </a:lvl4pPr>
            <a:lvl5pPr marL="1371600" indent="0" algn="l" rtl="0">
              <a:buNone/>
              <a:defRPr sz="675"/>
            </a:lvl5pPr>
            <a:lvl6pPr marL="1714500" indent="0" algn="l" rtl="0">
              <a:buNone/>
              <a:defRPr sz="675"/>
            </a:lvl6pPr>
            <a:lvl7pPr marL="2057400" indent="0" algn="l" rtl="0">
              <a:buNone/>
              <a:defRPr sz="675"/>
            </a:lvl7pPr>
            <a:lvl8pPr marL="2400300" indent="0" algn="l" rtl="0">
              <a:buNone/>
              <a:defRPr sz="675"/>
            </a:lvl8pPr>
            <a:lvl9pPr marL="2743200" indent="0" algn="l" rtl="0">
              <a:buNone/>
              <a:defRPr sz="675"/>
            </a:lvl9pPr>
          </a:lstStyle>
          <a:p>
            <a:pPr lvl="0" rtl="0"/>
            <a:r>
              <a:rPr lang="ko-KR" altLang="en-US" smtClean="0"/>
              <a:t>마스터 텍스트 스타일을 편집합니다</a:t>
            </a:r>
          </a:p>
        </p:txBody>
      </p:sp>
      <p:sp>
        <p:nvSpPr>
          <p:cNvPr id="3" name="내용 개체 틀 2"/>
          <p:cNvSpPr>
            <a:spLocks noGrp="1"/>
          </p:cNvSpPr>
          <p:nvPr>
            <p:ph idx="1"/>
          </p:nvPr>
        </p:nvSpPr>
        <p:spPr>
          <a:xfrm>
            <a:off x="3370659" y="685800"/>
            <a:ext cx="5429251" cy="5486400"/>
          </a:xfrm>
        </p:spPr>
        <p:txBody>
          <a:bodyPr rtlCol="0">
            <a:normAutofit/>
          </a:bodyPr>
          <a:lstStyle>
            <a:lvl1pPr algn="l" rtl="0">
              <a:defRPr sz="1500"/>
            </a:lvl1pPr>
            <a:lvl2pPr algn="l" rtl="0">
              <a:defRPr sz="1350"/>
            </a:lvl2pPr>
            <a:lvl3pPr algn="l" rtl="0">
              <a:defRPr sz="1200"/>
            </a:lvl3pPr>
            <a:lvl4pPr algn="l" rtl="0">
              <a:defRPr sz="1050"/>
            </a:lvl4pPr>
            <a:lvl5pPr algn="l" rtl="0">
              <a:defRPr sz="1050"/>
            </a:lvl5pPr>
            <a:lvl6pPr algn="l" rtl="0">
              <a:defRPr sz="1050"/>
            </a:lvl6pPr>
            <a:lvl7pPr algn="l" rtl="0">
              <a:defRPr sz="1050"/>
            </a:lvl7pPr>
            <a:lvl8pPr algn="l" rtl="0">
              <a:defRPr sz="1050"/>
            </a:lvl8pPr>
            <a:lvl9pPr algn="l" rtl="0">
              <a:defRPr sz="1050"/>
            </a:lvl9pPr>
          </a:lstStyle>
          <a:p>
            <a:pPr lvl="0" rtl="0"/>
            <a:r>
              <a:rPr lang="ko-KR" altLang="en-US" smtClean="0"/>
              <a:t>마스터 텍스트 스타일을 편집합니다</a:t>
            </a:r>
          </a:p>
          <a:p>
            <a:pPr lvl="1" rtl="0"/>
            <a:r>
              <a:rPr lang="ko-KR" altLang="en-US" smtClean="0"/>
              <a:t>둘째 수준</a:t>
            </a:r>
          </a:p>
          <a:p>
            <a:pPr lvl="2" rtl="0"/>
            <a:r>
              <a:rPr lang="ko-KR" altLang="en-US" smtClean="0"/>
              <a:t>셋째 수준</a:t>
            </a:r>
          </a:p>
          <a:p>
            <a:pPr lvl="3" rtl="0"/>
            <a:r>
              <a:rPr lang="ko-KR" altLang="en-US" smtClean="0"/>
              <a:t>넷째 수준</a:t>
            </a:r>
          </a:p>
          <a:p>
            <a:pPr lvl="4" rtl="0"/>
            <a:r>
              <a:rPr lang="ko-KR" altLang="en-US" smtClean="0"/>
              <a:t>다섯째 수준</a:t>
            </a:r>
            <a:endParaRPr lang="ko-KR" altLang="en-US" dirty="0"/>
          </a:p>
        </p:txBody>
      </p:sp>
      <p:sp>
        <p:nvSpPr>
          <p:cNvPr id="6" name="바닥글 개체 틀 5"/>
          <p:cNvSpPr>
            <a:spLocks noGrp="1"/>
          </p:cNvSpPr>
          <p:nvPr>
            <p:ph type="ftr" sz="quarter" idx="11"/>
          </p:nvPr>
        </p:nvSpPr>
        <p:spPr/>
        <p:txBody>
          <a:bodyPr rtlCol="0"/>
          <a:lstStyle/>
          <a:p>
            <a:pPr rtl="0"/>
            <a:endParaRPr lang="ko-KR" altLang="en-US" dirty="0"/>
          </a:p>
        </p:txBody>
      </p:sp>
      <p:sp>
        <p:nvSpPr>
          <p:cNvPr id="5" name="날짜 개체 틀 4"/>
          <p:cNvSpPr>
            <a:spLocks noGrp="1"/>
          </p:cNvSpPr>
          <p:nvPr>
            <p:ph type="dt" sz="half" idx="10"/>
          </p:nvPr>
        </p:nvSpPr>
        <p:spPr/>
        <p:txBody>
          <a:bodyPr rtlCol="0"/>
          <a:lstStyle>
            <a:lvl1pPr algn="r">
              <a:defRPr/>
            </a:lvl1pPr>
          </a:lstStyle>
          <a:p>
            <a:fld id="{4F369694-0C97-4929-A059-EE3841775F20}" type="datetime1">
              <a:rPr lang="ko-KR" altLang="en-US" smtClean="0"/>
              <a:pPr/>
              <a:t>2023-03-08</a:t>
            </a:fld>
            <a:endParaRPr lang="ko-KR" altLang="en-US" dirty="0"/>
          </a:p>
        </p:txBody>
      </p:sp>
      <p:sp>
        <p:nvSpPr>
          <p:cNvPr id="7" name="슬라이드 번호 개체 틀 6"/>
          <p:cNvSpPr>
            <a:spLocks noGrp="1"/>
          </p:cNvSpPr>
          <p:nvPr>
            <p:ph type="sldNum" sz="quarter" idx="12"/>
          </p:nvPr>
        </p:nvSpPr>
        <p:spPr/>
        <p:txBody>
          <a:bodyPr rtlCol="0"/>
          <a:lstStyle/>
          <a:p>
            <a:pPr rtl="0"/>
            <a:fld id="{CA8D9AD5-F248-4919-864A-CFD76CC027D6}" type="slidenum">
              <a:rPr lang="en-US" altLang="ko-KR" smtClean="0"/>
              <a:t>‹#›</a:t>
            </a:fld>
            <a:endParaRPr lang="en-US" altLang="ko-KR"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직사각형 7"/>
          <p:cNvSpPr/>
          <p:nvPr/>
        </p:nvSpPr>
        <p:spPr bwMode="white">
          <a:xfrm>
            <a:off x="1190" y="6583680"/>
            <a:ext cx="9141620"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ko-KR" altLang="en-US" sz="1350" dirty="0">
              <a:latin typeface="맑은 고딕" panose="020B0503020000020004" pitchFamily="50" charset="-127"/>
              <a:ea typeface="맑은 고딕" panose="020B0503020000020004" pitchFamily="50" charset="-127"/>
            </a:endParaRPr>
          </a:p>
        </p:txBody>
      </p:sp>
      <p:sp>
        <p:nvSpPr>
          <p:cNvPr id="2" name="제목 개체 틀 1"/>
          <p:cNvSpPr>
            <a:spLocks noGrp="1"/>
          </p:cNvSpPr>
          <p:nvPr>
            <p:ph type="title"/>
          </p:nvPr>
        </p:nvSpPr>
        <p:spPr>
          <a:xfrm>
            <a:off x="1005840" y="467360"/>
            <a:ext cx="7132320" cy="1233424"/>
          </a:xfrm>
          <a:prstGeom prst="rect">
            <a:avLst/>
          </a:prstGeom>
        </p:spPr>
        <p:txBody>
          <a:bodyPr vert="horz" lIns="91440" tIns="45720" rIns="91440" bIns="45720" rtlCol="0" anchor="b">
            <a:normAutofit/>
          </a:bodyPr>
          <a:lstStyle/>
          <a:p>
            <a:pPr rtl="0"/>
            <a:r>
              <a:rPr lang="ko-KR" altLang="en-US" dirty="0"/>
              <a:t>마스터 제목 스타일 편집</a:t>
            </a:r>
          </a:p>
        </p:txBody>
      </p:sp>
      <p:sp>
        <p:nvSpPr>
          <p:cNvPr id="3" name="텍스트 개체 틀 2"/>
          <p:cNvSpPr>
            <a:spLocks noGrp="1"/>
          </p:cNvSpPr>
          <p:nvPr>
            <p:ph type="body" idx="1"/>
          </p:nvPr>
        </p:nvSpPr>
        <p:spPr>
          <a:xfrm>
            <a:off x="1005840" y="1901953"/>
            <a:ext cx="7132320" cy="4127627"/>
          </a:xfrm>
          <a:prstGeom prst="rect">
            <a:avLst/>
          </a:prstGeom>
        </p:spPr>
        <p:txBody>
          <a:bodyPr vert="horz" lIns="91440" tIns="45720" rIns="91440" bIns="45720" rtlCol="0">
            <a:normAutofit/>
          </a:bodyPr>
          <a:lstStyle/>
          <a:p>
            <a:pPr lvl="0" rtl="0"/>
            <a:r>
              <a:rPr lang="ko-KR" altLang="en-US" dirty="0"/>
              <a:t>마스터 텍스트 스타일 편집</a:t>
            </a:r>
          </a:p>
          <a:p>
            <a:pPr lvl="1" rtl="0"/>
            <a:r>
              <a:rPr lang="ko-KR" altLang="en-US" dirty="0"/>
              <a:t>둘째 수준</a:t>
            </a:r>
          </a:p>
          <a:p>
            <a:pPr lvl="2" rtl="0"/>
            <a:r>
              <a:rPr lang="ko-KR" altLang="en-US" dirty="0"/>
              <a:t>셋째 수준</a:t>
            </a:r>
          </a:p>
          <a:p>
            <a:pPr lvl="3" rtl="0"/>
            <a:r>
              <a:rPr lang="ko-KR" altLang="en-US" dirty="0"/>
              <a:t>넷째 수준</a:t>
            </a:r>
          </a:p>
          <a:p>
            <a:pPr lvl="4" rtl="0"/>
            <a:r>
              <a:rPr lang="ko-KR" altLang="en-US" dirty="0"/>
              <a:t>다섯째 수준</a:t>
            </a:r>
          </a:p>
          <a:p>
            <a:pPr lvl="5" rtl="0"/>
            <a:r>
              <a:rPr lang="ko-KR" altLang="en-US" dirty="0"/>
              <a:t>여섯째 수준</a:t>
            </a:r>
          </a:p>
          <a:p>
            <a:pPr lvl="6" rtl="0"/>
            <a:r>
              <a:rPr lang="ko-KR" altLang="en-US" dirty="0"/>
              <a:t>일곱째 수준</a:t>
            </a:r>
          </a:p>
          <a:p>
            <a:pPr lvl="7" rtl="0"/>
            <a:r>
              <a:rPr lang="ko-KR" altLang="en-US" dirty="0"/>
              <a:t>여덟째 수준</a:t>
            </a:r>
          </a:p>
          <a:p>
            <a:pPr lvl="8" rtl="0"/>
            <a:r>
              <a:rPr lang="ko-KR" altLang="en-US" dirty="0"/>
              <a:t>아홉째 수준</a:t>
            </a:r>
          </a:p>
        </p:txBody>
      </p:sp>
      <p:sp>
        <p:nvSpPr>
          <p:cNvPr id="5" name="바닥글 개체 틀 4"/>
          <p:cNvSpPr>
            <a:spLocks noGrp="1"/>
          </p:cNvSpPr>
          <p:nvPr>
            <p:ph type="ftr" sz="quarter" idx="3"/>
          </p:nvPr>
        </p:nvSpPr>
        <p:spPr>
          <a:xfrm>
            <a:off x="1005840" y="6601968"/>
            <a:ext cx="5369814" cy="237744"/>
          </a:xfrm>
          <a:prstGeom prst="rect">
            <a:avLst/>
          </a:prstGeom>
        </p:spPr>
        <p:txBody>
          <a:bodyPr vert="horz" lIns="91440" tIns="45720" rIns="91440" bIns="45720" rtlCol="0" anchor="ctr"/>
          <a:lstStyle>
            <a:lvl1pPr algn="l" rtl="0">
              <a:defRPr sz="825" cap="all" baseline="0">
                <a:solidFill>
                  <a:schemeClr val="bg2"/>
                </a:solidFill>
                <a:latin typeface="맑은 고딕" panose="020B0503020000020004" pitchFamily="50" charset="-127"/>
                <a:ea typeface="맑은 고딕" panose="020B0503020000020004" pitchFamily="50" charset="-127"/>
              </a:defRPr>
            </a:lvl1pPr>
          </a:lstStyle>
          <a:p>
            <a:endParaRPr lang="ko-KR" altLang="en-US" dirty="0"/>
          </a:p>
        </p:txBody>
      </p:sp>
      <p:sp>
        <p:nvSpPr>
          <p:cNvPr id="4" name="날짜 개체 틀 3"/>
          <p:cNvSpPr>
            <a:spLocks noGrp="1"/>
          </p:cNvSpPr>
          <p:nvPr>
            <p:ph type="dt" sz="half" idx="2"/>
          </p:nvPr>
        </p:nvSpPr>
        <p:spPr>
          <a:xfrm>
            <a:off x="6656832" y="6601968"/>
            <a:ext cx="720090" cy="237744"/>
          </a:xfrm>
          <a:prstGeom prst="rect">
            <a:avLst/>
          </a:prstGeom>
        </p:spPr>
        <p:txBody>
          <a:bodyPr vert="horz" lIns="91440" tIns="45720" rIns="91440" bIns="45720" rtlCol="0" anchor="ctr"/>
          <a:lstStyle>
            <a:lvl1pPr algn="l" rtl="0">
              <a:defRPr sz="825">
                <a:solidFill>
                  <a:schemeClr val="bg2"/>
                </a:solidFill>
                <a:latin typeface="맑은 고딕" panose="020B0503020000020004" pitchFamily="50" charset="-127"/>
                <a:ea typeface="맑은 고딕" panose="020B0503020000020004" pitchFamily="50" charset="-127"/>
              </a:defRPr>
            </a:lvl1pPr>
          </a:lstStyle>
          <a:p>
            <a:pPr algn="r"/>
            <a:fld id="{FE9BF311-B92B-4330-A1AF-3A996E7479A2}" type="datetime1">
              <a:rPr lang="ko-KR" altLang="en-US" smtClean="0"/>
              <a:pPr algn="r"/>
              <a:t>2023-03-08</a:t>
            </a:fld>
            <a:endParaRPr lang="ko-KR" altLang="en-US" dirty="0"/>
          </a:p>
        </p:txBody>
      </p:sp>
      <p:sp>
        <p:nvSpPr>
          <p:cNvPr id="6" name="슬라이드 번호 개체 틀 5"/>
          <p:cNvSpPr>
            <a:spLocks noGrp="1"/>
          </p:cNvSpPr>
          <p:nvPr>
            <p:ph type="sldNum" sz="quarter" idx="4"/>
          </p:nvPr>
        </p:nvSpPr>
        <p:spPr>
          <a:xfrm>
            <a:off x="7658100" y="6601968"/>
            <a:ext cx="480060" cy="237744"/>
          </a:xfrm>
          <a:prstGeom prst="rect">
            <a:avLst/>
          </a:prstGeom>
        </p:spPr>
        <p:txBody>
          <a:bodyPr vert="horz" lIns="91440" tIns="45720" rIns="91440" bIns="45720" rtlCol="0" anchor="ctr"/>
          <a:lstStyle>
            <a:lvl1pPr algn="r" rtl="0">
              <a:defRPr sz="825">
                <a:solidFill>
                  <a:schemeClr val="bg2"/>
                </a:solidFill>
                <a:latin typeface="맑은 고딕" panose="020B0503020000020004" pitchFamily="50" charset="-127"/>
                <a:ea typeface="맑은 고딕" panose="020B0503020000020004" pitchFamily="50" charset="-127"/>
              </a:defRPr>
            </a:lvl1pPr>
          </a:lstStyle>
          <a:p>
            <a:fld id="{CA8D9AD5-F248-4919-864A-CFD76CC027D6}" type="slidenum">
              <a:rPr lang="en-US" altLang="ko-KR" smtClean="0"/>
              <a:pPr/>
              <a:t>‹#›</a:t>
            </a:fld>
            <a:endParaRPr lang="ko-KR" altLang="en-US" dirty="0"/>
          </a:p>
        </p:txBody>
      </p:sp>
      <p:pic>
        <p:nvPicPr>
          <p:cNvPr id="9" name="Picture 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0" y="5661248"/>
            <a:ext cx="9144000" cy="1196752"/>
          </a:xfrm>
          <a:prstGeom prst="rect">
            <a:avLst/>
          </a:prstGeom>
          <a:noFill/>
          <a:ln>
            <a:noFill/>
          </a:ln>
        </p:spPr>
      </p:pic>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 id="2147483665"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685800" rtl="0" eaLnBrk="1" latinLnBrk="1" hangingPunct="1">
        <a:lnSpc>
          <a:spcPct val="90000"/>
        </a:lnSpc>
        <a:spcBef>
          <a:spcPct val="0"/>
        </a:spcBef>
        <a:buFont typeface="Arial" pitchFamily="34" charset="0"/>
        <a:buNone/>
        <a:defRPr sz="2550" kern="1200">
          <a:solidFill>
            <a:schemeClr val="tx2">
              <a:lumMod val="75000"/>
            </a:schemeClr>
          </a:solidFill>
          <a:latin typeface="맑은 고딕" panose="020B0503020000020004" pitchFamily="50" charset="-127"/>
          <a:ea typeface="맑은 고딕" panose="020B0503020000020004" pitchFamily="50" charset="-127"/>
          <a:cs typeface="+mj-cs"/>
        </a:defRPr>
      </a:lvl1pPr>
    </p:titleStyle>
    <p:bodyStyle>
      <a:lvl1pPr marL="205740" indent="-171450" algn="l" defTabSz="685800" rtl="0" eaLnBrk="1" latinLnBrk="1" hangingPunct="1">
        <a:lnSpc>
          <a:spcPct val="90000"/>
        </a:lnSpc>
        <a:spcBef>
          <a:spcPts val="1350"/>
        </a:spcBef>
        <a:buClr>
          <a:schemeClr val="tx2"/>
        </a:buClr>
        <a:buSzPct val="80000"/>
        <a:buFont typeface="Wingdings" pitchFamily="2" charset="2"/>
        <a:buChar char="§"/>
        <a:defRPr sz="1500" kern="1200">
          <a:solidFill>
            <a:schemeClr val="tx2"/>
          </a:solidFill>
          <a:latin typeface="맑은 고딕" panose="020B0503020000020004" pitchFamily="50" charset="-127"/>
          <a:ea typeface="맑은 고딕" panose="020B0503020000020004" pitchFamily="50" charset="-127"/>
          <a:cs typeface="+mn-cs"/>
        </a:defRPr>
      </a:lvl1pPr>
      <a:lvl2pPr marL="445770" indent="-171450" algn="l" defTabSz="685800" rtl="0" eaLnBrk="1" latinLnBrk="1" hangingPunct="1">
        <a:lnSpc>
          <a:spcPct val="90000"/>
        </a:lnSpc>
        <a:spcBef>
          <a:spcPts val="750"/>
        </a:spcBef>
        <a:buClr>
          <a:schemeClr val="tx2"/>
        </a:buClr>
        <a:buSzPct val="80000"/>
        <a:buFont typeface="Wingdings" pitchFamily="2" charset="2"/>
        <a:buChar char="§"/>
        <a:defRPr sz="1350" kern="1200">
          <a:solidFill>
            <a:schemeClr val="tx2"/>
          </a:solidFill>
          <a:latin typeface="맑은 고딕" panose="020B0503020000020004" pitchFamily="50" charset="-127"/>
          <a:ea typeface="맑은 고딕" panose="020B0503020000020004" pitchFamily="50" charset="-127"/>
          <a:cs typeface="+mn-cs"/>
        </a:defRPr>
      </a:lvl2pPr>
      <a:lvl3pPr marL="685800" indent="-171450" algn="l" defTabSz="685800" rtl="0" eaLnBrk="1" latinLnBrk="1" hangingPunct="1">
        <a:lnSpc>
          <a:spcPct val="90000"/>
        </a:lnSpc>
        <a:spcBef>
          <a:spcPts val="600"/>
        </a:spcBef>
        <a:buClr>
          <a:schemeClr val="tx2"/>
        </a:buClr>
        <a:buSzPct val="80000"/>
        <a:buFont typeface="Wingdings" pitchFamily="2" charset="2"/>
        <a:buChar char="§"/>
        <a:defRPr sz="1200" kern="1200">
          <a:solidFill>
            <a:schemeClr val="tx2"/>
          </a:solidFill>
          <a:latin typeface="맑은 고딕" panose="020B0503020000020004" pitchFamily="50" charset="-127"/>
          <a:ea typeface="맑은 고딕" panose="020B0503020000020004" pitchFamily="50" charset="-127"/>
          <a:cs typeface="+mn-cs"/>
        </a:defRPr>
      </a:lvl3pPr>
      <a:lvl4pPr marL="925830" indent="-171450" algn="l" defTabSz="685800" rtl="0" eaLnBrk="1" latinLnBrk="1" hangingPunct="1">
        <a:lnSpc>
          <a:spcPct val="90000"/>
        </a:lnSpc>
        <a:spcBef>
          <a:spcPts val="600"/>
        </a:spcBef>
        <a:buClr>
          <a:schemeClr val="tx2"/>
        </a:buClr>
        <a:buSzPct val="80000"/>
        <a:buFont typeface="Wingdings" pitchFamily="2" charset="2"/>
        <a:buChar char="§"/>
        <a:defRPr sz="1050" kern="1200">
          <a:solidFill>
            <a:schemeClr val="tx2"/>
          </a:solidFill>
          <a:latin typeface="맑은 고딕" panose="020B0503020000020004" pitchFamily="50" charset="-127"/>
          <a:ea typeface="맑은 고딕" panose="020B0503020000020004" pitchFamily="50" charset="-127"/>
          <a:cs typeface="+mn-cs"/>
        </a:defRPr>
      </a:lvl4pPr>
      <a:lvl5pPr marL="1165860" indent="-171450" algn="l" defTabSz="685800" rtl="0" eaLnBrk="1" latinLnBrk="1" hangingPunct="1">
        <a:lnSpc>
          <a:spcPct val="90000"/>
        </a:lnSpc>
        <a:spcBef>
          <a:spcPts val="600"/>
        </a:spcBef>
        <a:buClr>
          <a:schemeClr val="tx2"/>
        </a:buClr>
        <a:buSzPct val="80000"/>
        <a:buFont typeface="Wingdings" pitchFamily="2" charset="2"/>
        <a:buChar char="§"/>
        <a:defRPr sz="1050" kern="1200">
          <a:solidFill>
            <a:schemeClr val="tx2"/>
          </a:solidFill>
          <a:latin typeface="맑은 고딕" panose="020B0503020000020004" pitchFamily="50" charset="-127"/>
          <a:ea typeface="맑은 고딕" panose="020B0503020000020004" pitchFamily="50" charset="-127"/>
          <a:cs typeface="+mn-cs"/>
        </a:defRPr>
      </a:lvl5pPr>
      <a:lvl6pPr marL="1405890" indent="-171450" algn="l" defTabSz="685800" rtl="0" eaLnBrk="1" latinLnBrk="1" hangingPunct="1">
        <a:lnSpc>
          <a:spcPct val="90000"/>
        </a:lnSpc>
        <a:spcBef>
          <a:spcPts val="600"/>
        </a:spcBef>
        <a:buSzPct val="80000"/>
        <a:buFont typeface="Wingdings" pitchFamily="2" charset="2"/>
        <a:buChar char="§"/>
        <a:defRPr sz="1050" kern="1200">
          <a:solidFill>
            <a:schemeClr val="tx2"/>
          </a:solidFill>
          <a:latin typeface="맑은 고딕" panose="020B0503020000020004" pitchFamily="50" charset="-127"/>
          <a:ea typeface="맑은 고딕" panose="020B0503020000020004" pitchFamily="50" charset="-127"/>
          <a:cs typeface="+mn-cs"/>
        </a:defRPr>
      </a:lvl6pPr>
      <a:lvl7pPr marL="1645920" indent="-171450" algn="l" defTabSz="685800" rtl="0" eaLnBrk="1" latinLnBrk="1" hangingPunct="1">
        <a:lnSpc>
          <a:spcPct val="90000"/>
        </a:lnSpc>
        <a:spcBef>
          <a:spcPts val="600"/>
        </a:spcBef>
        <a:buSzPct val="80000"/>
        <a:buFont typeface="Wingdings" pitchFamily="2" charset="2"/>
        <a:buChar char="§"/>
        <a:defRPr sz="1050" kern="1200" baseline="0">
          <a:solidFill>
            <a:schemeClr val="tx2"/>
          </a:solidFill>
          <a:latin typeface="맑은 고딕" panose="020B0503020000020004" pitchFamily="50" charset="-127"/>
          <a:ea typeface="맑은 고딕" panose="020B0503020000020004" pitchFamily="50" charset="-127"/>
          <a:cs typeface="+mn-cs"/>
        </a:defRPr>
      </a:lvl7pPr>
      <a:lvl8pPr marL="1885950" indent="-171450" algn="l" defTabSz="685800" rtl="0" eaLnBrk="1" latinLnBrk="1" hangingPunct="1">
        <a:lnSpc>
          <a:spcPct val="90000"/>
        </a:lnSpc>
        <a:spcBef>
          <a:spcPts val="600"/>
        </a:spcBef>
        <a:buSzPct val="80000"/>
        <a:buFont typeface="Wingdings" pitchFamily="2" charset="2"/>
        <a:buChar char="§"/>
        <a:defRPr sz="1050" kern="1200" baseline="0">
          <a:solidFill>
            <a:schemeClr val="tx2"/>
          </a:solidFill>
          <a:latin typeface="맑은 고딕" panose="020B0503020000020004" pitchFamily="50" charset="-127"/>
          <a:ea typeface="맑은 고딕" panose="020B0503020000020004" pitchFamily="50" charset="-127"/>
          <a:cs typeface="+mn-cs"/>
        </a:defRPr>
      </a:lvl8pPr>
      <a:lvl9pPr marL="2125980" indent="-171450" algn="l" defTabSz="685800" rtl="0" eaLnBrk="1" latinLnBrk="1" hangingPunct="1">
        <a:lnSpc>
          <a:spcPct val="90000"/>
        </a:lnSpc>
        <a:spcBef>
          <a:spcPts val="600"/>
        </a:spcBef>
        <a:buSzPct val="80000"/>
        <a:buFont typeface="Wingdings" pitchFamily="2" charset="2"/>
        <a:buChar char="§"/>
        <a:defRPr sz="1050" kern="1200" baseline="0">
          <a:solidFill>
            <a:schemeClr val="tx2"/>
          </a:solidFill>
          <a:latin typeface="맑은 고딕" panose="020B0503020000020004" pitchFamily="50" charset="-127"/>
          <a:ea typeface="맑은 고딕" panose="020B0503020000020004" pitchFamily="50" charset="-127"/>
          <a:cs typeface="+mn-cs"/>
        </a:defRPr>
      </a:lvl9pPr>
    </p:bodyStyle>
    <p:otherStyle>
      <a:defPPr>
        <a:defRP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60" userDrawn="1">
          <p15:clr>
            <a:srgbClr val="F26B43"/>
          </p15:clr>
        </p15:guide>
        <p15:guide id="2" pos="303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p:cNvPicPr>
            <a:picLocks noChangeAspect="1"/>
          </p:cNvPicPr>
          <p:nvPr/>
        </p:nvPicPr>
        <p:blipFill>
          <a:blip r:embed="rId3"/>
          <a:stretch>
            <a:fillRect/>
          </a:stretch>
        </p:blipFill>
        <p:spPr>
          <a:xfrm>
            <a:off x="310753" y="1484784"/>
            <a:ext cx="1664494" cy="1543050"/>
          </a:xfrm>
          <a:prstGeom prst="rect">
            <a:avLst/>
          </a:prstGeom>
        </p:spPr>
      </p:pic>
      <p:sp>
        <p:nvSpPr>
          <p:cNvPr id="5" name="AutoShape 4" descr="UN GGIM APì ëí ì´ë¯¸ì§ ê²ìê²°ê³¼"/>
          <p:cNvSpPr>
            <a:spLocks noGrp="1" noChangeAspect="1" noChangeArrowheads="1"/>
          </p:cNvSpPr>
          <p:nvPr>
            <p:ph type="title"/>
          </p:nvPr>
        </p:nvSpPr>
        <p:spPr bwMode="auto">
          <a:xfrm>
            <a:off x="1962472" y="1666026"/>
            <a:ext cx="6858000" cy="12241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rtlCol="0" anchor="t" anchorCtr="0" compatLnSpc="1">
            <a:prstTxWarp prst="textNoShape">
              <a:avLst/>
            </a:prstTxWarp>
            <a:normAutofit fontScale="90000"/>
          </a:bodyPr>
          <a:lstStyle/>
          <a:p>
            <a:r>
              <a:rPr lang="en-US" altLang="ko-KR" sz="3000" b="1" dirty="0">
                <a:solidFill>
                  <a:srgbClr val="002060"/>
                </a:solidFill>
              </a:rPr>
              <a:t>Summary Report </a:t>
            </a:r>
            <a:r>
              <a:rPr lang="en-US" altLang="ko-KR" sz="3000" b="1" dirty="0" smtClean="0">
                <a:solidFill>
                  <a:srgbClr val="002060"/>
                </a:solidFill>
              </a:rPr>
              <a:t>of</a:t>
            </a:r>
            <a:r>
              <a:rPr lang="en-US" altLang="ko-KR" sz="3000" dirty="0" smtClean="0">
                <a:solidFill>
                  <a:srgbClr val="0070C0"/>
                </a:solidFill>
              </a:rPr>
              <a:t> </a:t>
            </a:r>
            <a:r>
              <a:rPr lang="en-US" altLang="ko-KR" sz="3000" dirty="0">
                <a:solidFill>
                  <a:srgbClr val="0070C0"/>
                </a:solidFill>
              </a:rPr>
              <a:t/>
            </a:r>
            <a:br>
              <a:rPr lang="en-US" altLang="ko-KR" sz="3000" dirty="0">
                <a:solidFill>
                  <a:srgbClr val="0070C0"/>
                </a:solidFill>
              </a:rPr>
            </a:br>
            <a:r>
              <a:rPr lang="en-US" altLang="ko-KR" sz="3000" b="1" dirty="0" smtClean="0">
                <a:solidFill>
                  <a:srgbClr val="002060"/>
                </a:solidFill>
              </a:rPr>
              <a:t>Working </a:t>
            </a:r>
            <a:r>
              <a:rPr lang="en-US" altLang="ko-KR" sz="3000" b="1" dirty="0">
                <a:solidFill>
                  <a:srgbClr val="002060"/>
                </a:solidFill>
              </a:rPr>
              <a:t>Group </a:t>
            </a:r>
            <a:r>
              <a:rPr lang="en-US" altLang="ko-KR" sz="3000" b="1" dirty="0" smtClean="0">
                <a:solidFill>
                  <a:srgbClr val="002060"/>
                </a:solidFill>
              </a:rPr>
              <a:t>2:</a:t>
            </a:r>
            <a:r>
              <a:rPr lang="en-US" altLang="ko-KR" sz="3000" b="1" dirty="0">
                <a:solidFill>
                  <a:srgbClr val="002060"/>
                </a:solidFill>
              </a:rPr>
              <a:t/>
            </a:r>
            <a:br>
              <a:rPr lang="en-US" altLang="ko-KR" sz="3000" b="1" dirty="0">
                <a:solidFill>
                  <a:srgbClr val="002060"/>
                </a:solidFill>
              </a:rPr>
            </a:br>
            <a:r>
              <a:rPr lang="en-US" altLang="ko-KR" sz="3000" b="1" dirty="0" err="1" smtClean="0">
                <a:solidFill>
                  <a:srgbClr val="002060"/>
                </a:solidFill>
              </a:rPr>
              <a:t>Cadastre</a:t>
            </a:r>
            <a:r>
              <a:rPr lang="en-US" altLang="ko-KR" sz="3000" b="1" dirty="0" smtClean="0">
                <a:solidFill>
                  <a:srgbClr val="002060"/>
                </a:solidFill>
              </a:rPr>
              <a:t> </a:t>
            </a:r>
            <a:r>
              <a:rPr lang="en-US" altLang="ko-KR" sz="3000" b="1" dirty="0">
                <a:solidFill>
                  <a:srgbClr val="002060"/>
                </a:solidFill>
              </a:rPr>
              <a:t>and Land </a:t>
            </a:r>
            <a:r>
              <a:rPr lang="en-US" altLang="ko-KR" sz="3000" b="1" dirty="0" smtClean="0">
                <a:solidFill>
                  <a:srgbClr val="002060"/>
                </a:solidFill>
              </a:rPr>
              <a:t>Management</a:t>
            </a:r>
            <a:endParaRPr lang="ko-KR" altLang="en-US" sz="2200" b="1" dirty="0">
              <a:solidFill>
                <a:srgbClr val="002060"/>
              </a:solidFill>
            </a:endParaRPr>
          </a:p>
        </p:txBody>
      </p:sp>
      <p:sp>
        <p:nvSpPr>
          <p:cNvPr id="7" name="AutoShape 4" descr="UN GGIM APì ëí ì´ë¯¸ì§ ê²ìê²°ê³¼"/>
          <p:cNvSpPr txBox="1">
            <a:spLocks noChangeAspect="1" noChangeArrowheads="1"/>
          </p:cNvSpPr>
          <p:nvPr/>
        </p:nvSpPr>
        <p:spPr bwMode="auto">
          <a:xfrm>
            <a:off x="1143000" y="3235557"/>
            <a:ext cx="6836211" cy="1129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rtlCol="0" anchor="t" anchorCtr="0" compatLnSpc="1">
            <a:prstTxWarp prst="textNoShape">
              <a:avLst/>
            </a:prstTxWarp>
            <a:noAutofit/>
          </a:bodyPr>
          <a:lstStyle>
            <a:lvl1pPr marL="0" indent="0" algn="ctr" defTabSz="685800" rtl="0" eaLnBrk="1" latinLnBrk="1" hangingPunct="1">
              <a:lnSpc>
                <a:spcPct val="90000"/>
              </a:lnSpc>
              <a:spcBef>
                <a:spcPct val="0"/>
              </a:spcBef>
              <a:buFont typeface="Arial" pitchFamily="34" charset="0"/>
              <a:buNone/>
              <a:defRPr sz="3900" b="0" kern="1200">
                <a:solidFill>
                  <a:schemeClr val="tx2">
                    <a:lumMod val="75000"/>
                  </a:schemeClr>
                </a:solidFill>
                <a:latin typeface="맑은 고딕" panose="020B0503020000020004" pitchFamily="50" charset="-127"/>
                <a:ea typeface="맑은 고딕" panose="020B0503020000020004" pitchFamily="50" charset="-127"/>
                <a:cs typeface="+mj-cs"/>
              </a:defRPr>
            </a:lvl1pPr>
          </a:lstStyle>
          <a:p>
            <a:endParaRPr lang="en-US" altLang="ko-KR" sz="2400" b="1" dirty="0" smtClean="0">
              <a:solidFill>
                <a:srgbClr val="002060"/>
              </a:solidFill>
            </a:endParaRPr>
          </a:p>
          <a:p>
            <a:endParaRPr lang="en-US" altLang="ko-KR" sz="2400" b="1" dirty="0" smtClean="0">
              <a:solidFill>
                <a:srgbClr val="002060"/>
              </a:solidFill>
            </a:endParaRPr>
          </a:p>
          <a:p>
            <a:r>
              <a:rPr lang="en-US" altLang="ko-KR" sz="2400" b="1" dirty="0" smtClean="0">
                <a:solidFill>
                  <a:srgbClr val="002060"/>
                </a:solidFill>
              </a:rPr>
              <a:t>13 March, 2023</a:t>
            </a:r>
            <a:r>
              <a:rPr lang="en-US" altLang="ko-KR" sz="2400" b="1" dirty="0">
                <a:solidFill>
                  <a:srgbClr val="002060"/>
                </a:solidFill>
              </a:rPr>
              <a:t/>
            </a:r>
            <a:br>
              <a:rPr lang="en-US" altLang="ko-KR" sz="2400" b="1" dirty="0">
                <a:solidFill>
                  <a:srgbClr val="002060"/>
                </a:solidFill>
              </a:rPr>
            </a:br>
            <a:r>
              <a:rPr lang="en-US" altLang="ko-KR" sz="2400" b="1" dirty="0" smtClean="0">
                <a:solidFill>
                  <a:srgbClr val="002060"/>
                </a:solidFill>
              </a:rPr>
              <a:t>Singapore</a:t>
            </a:r>
            <a:endParaRPr lang="ko-KR" altLang="en-US" sz="2400" b="1" dirty="0">
              <a:solidFill>
                <a:srgbClr val="002060"/>
              </a:solidFill>
            </a:endParaRPr>
          </a:p>
        </p:txBody>
      </p:sp>
    </p:spTree>
    <p:extLst>
      <p:ext uri="{BB962C8B-B14F-4D97-AF65-F5344CB8AC3E}">
        <p14:creationId xmlns:p14="http://schemas.microsoft.com/office/powerpoint/2010/main" val="146316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텍스트 개체 틀 2"/>
          <p:cNvSpPr>
            <a:spLocks noGrp="1"/>
          </p:cNvSpPr>
          <p:nvPr>
            <p:ph type="body" idx="1"/>
          </p:nvPr>
        </p:nvSpPr>
        <p:spPr>
          <a:xfrm>
            <a:off x="1835696" y="4005064"/>
            <a:ext cx="6858000" cy="1584176"/>
          </a:xfrm>
        </p:spPr>
        <p:txBody>
          <a:bodyPr>
            <a:normAutofit/>
          </a:bodyPr>
          <a:lstStyle/>
          <a:p>
            <a:endParaRPr lang="en-US" altLang="ko-KR" dirty="0" smtClean="0"/>
          </a:p>
          <a:p>
            <a:pPr algn="r"/>
            <a:r>
              <a:rPr lang="en-US" altLang="ko-KR" b="1" dirty="0" smtClean="0">
                <a:solidFill>
                  <a:schemeClr val="tx1">
                    <a:lumMod val="60000"/>
                    <a:lumOff val="40000"/>
                  </a:schemeClr>
                </a:solidFill>
              </a:rPr>
              <a:t>Working Group 2</a:t>
            </a:r>
          </a:p>
          <a:p>
            <a:pPr algn="r"/>
            <a:r>
              <a:rPr lang="en-US" altLang="ko-KR" b="1" dirty="0" err="1" smtClean="0">
                <a:solidFill>
                  <a:schemeClr val="tx1">
                    <a:lumMod val="60000"/>
                    <a:lumOff val="40000"/>
                  </a:schemeClr>
                </a:solidFill>
              </a:rPr>
              <a:t>Cadastre</a:t>
            </a:r>
            <a:r>
              <a:rPr lang="en-US" altLang="ko-KR" b="1" dirty="0" smtClean="0">
                <a:solidFill>
                  <a:schemeClr val="tx1">
                    <a:lumMod val="60000"/>
                    <a:lumOff val="40000"/>
                  </a:schemeClr>
                </a:solidFill>
              </a:rPr>
              <a:t> and Land Management</a:t>
            </a:r>
          </a:p>
          <a:p>
            <a:pPr algn="r"/>
            <a:endParaRPr lang="en-US" altLang="ko-KR" b="1" dirty="0" smtClean="0">
              <a:solidFill>
                <a:schemeClr val="tx1">
                  <a:lumMod val="60000"/>
                  <a:lumOff val="40000"/>
                </a:schemeClr>
              </a:solidFill>
            </a:endParaRPr>
          </a:p>
          <a:p>
            <a:pPr algn="r"/>
            <a:endParaRPr lang="ko-KR" altLang="en-US" b="1" dirty="0">
              <a:solidFill>
                <a:schemeClr val="tx1">
                  <a:lumMod val="60000"/>
                  <a:lumOff val="40000"/>
                </a:schemeClr>
              </a:solidFill>
            </a:endParaRPr>
          </a:p>
        </p:txBody>
      </p:sp>
      <p:pic>
        <p:nvPicPr>
          <p:cNvPr id="6" name="그림 5"/>
          <p:cNvPicPr>
            <a:picLocks noChangeAspect="1"/>
          </p:cNvPicPr>
          <p:nvPr/>
        </p:nvPicPr>
        <p:blipFill>
          <a:blip r:embed="rId2"/>
          <a:stretch>
            <a:fillRect/>
          </a:stretch>
        </p:blipFill>
        <p:spPr>
          <a:xfrm>
            <a:off x="467544" y="986650"/>
            <a:ext cx="2013170" cy="1866286"/>
          </a:xfrm>
          <a:prstGeom prst="rect">
            <a:avLst/>
          </a:prstGeom>
        </p:spPr>
      </p:pic>
      <p:sp>
        <p:nvSpPr>
          <p:cNvPr id="5" name="AutoShape 4" descr="UN GGIM APì ëí ì´ë¯¸ì§ ê²ìê²°ê³¼"/>
          <p:cNvSpPr>
            <a:spLocks noGrp="1" noChangeAspect="1" noChangeArrowheads="1"/>
          </p:cNvSpPr>
          <p:nvPr>
            <p:ph type="title"/>
          </p:nvPr>
        </p:nvSpPr>
        <p:spPr bwMode="auto">
          <a:xfrm>
            <a:off x="1474129" y="1687962"/>
            <a:ext cx="6858000" cy="2667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rtlCol="0" anchor="t" anchorCtr="0" compatLnSpc="1">
            <a:prstTxWarp prst="textNoShape">
              <a:avLst/>
            </a:prstTxWarp>
            <a:normAutofit/>
          </a:bodyPr>
          <a:lstStyle/>
          <a:p>
            <a:r>
              <a:rPr lang="en-US" altLang="ko-KR" sz="3000" dirty="0">
                <a:solidFill>
                  <a:srgbClr val="0070C0"/>
                </a:solidFill>
              </a:rPr>
              <a:t/>
            </a:r>
            <a:br>
              <a:rPr lang="en-US" altLang="ko-KR" sz="3000" dirty="0">
                <a:solidFill>
                  <a:srgbClr val="0070C0"/>
                </a:solidFill>
              </a:rPr>
            </a:br>
            <a:r>
              <a:rPr lang="en-US" altLang="ko-KR" sz="3000" dirty="0">
                <a:solidFill>
                  <a:srgbClr val="0070C0"/>
                </a:solidFill>
              </a:rPr>
              <a:t/>
            </a:r>
            <a:br>
              <a:rPr lang="en-US" altLang="ko-KR" sz="3000" dirty="0">
                <a:solidFill>
                  <a:srgbClr val="0070C0"/>
                </a:solidFill>
              </a:rPr>
            </a:br>
            <a:r>
              <a:rPr lang="en-US" altLang="ko-KR" sz="3000" dirty="0">
                <a:solidFill>
                  <a:srgbClr val="0070C0"/>
                </a:solidFill>
              </a:rPr>
              <a:t/>
            </a:r>
            <a:br>
              <a:rPr lang="en-US" altLang="ko-KR" sz="3000" dirty="0">
                <a:solidFill>
                  <a:srgbClr val="0070C0"/>
                </a:solidFill>
              </a:rPr>
            </a:br>
            <a:r>
              <a:rPr lang="en-US" altLang="ko-KR" sz="3000" b="1" dirty="0">
                <a:solidFill>
                  <a:srgbClr val="002060"/>
                </a:solidFill>
              </a:rPr>
              <a:t>Thank you very much </a:t>
            </a:r>
            <a:endParaRPr lang="ko-KR" altLang="en-US" sz="3000" b="1" dirty="0">
              <a:solidFill>
                <a:srgbClr val="002060"/>
              </a:solidFill>
            </a:endParaRPr>
          </a:p>
        </p:txBody>
      </p:sp>
    </p:spTree>
    <p:extLst>
      <p:ext uri="{BB962C8B-B14F-4D97-AF65-F5344CB8AC3E}">
        <p14:creationId xmlns:p14="http://schemas.microsoft.com/office/powerpoint/2010/main" val="128927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3"/>
          <a:stretch>
            <a:fillRect/>
          </a:stretch>
        </p:blipFill>
        <p:spPr>
          <a:xfrm>
            <a:off x="366038" y="4232922"/>
            <a:ext cx="8545875" cy="1924559"/>
          </a:xfrm>
          <a:prstGeom prst="rect">
            <a:avLst/>
          </a:prstGeom>
        </p:spPr>
      </p:pic>
      <p:sp>
        <p:nvSpPr>
          <p:cNvPr id="2" name="내용 개체 틀 2"/>
          <p:cNvSpPr txBox="1">
            <a:spLocks/>
          </p:cNvSpPr>
          <p:nvPr/>
        </p:nvSpPr>
        <p:spPr>
          <a:xfrm>
            <a:off x="251520" y="1340768"/>
            <a:ext cx="8496944" cy="3888432"/>
          </a:xfrm>
          <a:prstGeom prst="rect">
            <a:avLst/>
          </a:prstGeom>
        </p:spPr>
        <p:txBody>
          <a:bodyPr>
            <a:noAutofit/>
          </a:bodyPr>
          <a:lstStyle>
            <a:lvl1pPr marL="205740" indent="-171450" algn="l" defTabSz="685800" rtl="0" eaLnBrk="1" latinLnBrk="1" hangingPunct="1">
              <a:lnSpc>
                <a:spcPct val="90000"/>
              </a:lnSpc>
              <a:spcBef>
                <a:spcPts val="1350"/>
              </a:spcBef>
              <a:buClr>
                <a:schemeClr val="tx2"/>
              </a:buClr>
              <a:buSzPct val="80000"/>
              <a:buFont typeface="Wingdings" pitchFamily="2" charset="2"/>
              <a:buChar char="§"/>
              <a:defRPr sz="1500" kern="1200">
                <a:solidFill>
                  <a:schemeClr val="tx2"/>
                </a:solidFill>
                <a:latin typeface="맑은 고딕" panose="020B0503020000020004" pitchFamily="50" charset="-127"/>
                <a:ea typeface="맑은 고딕" panose="020B0503020000020004" pitchFamily="50" charset="-127"/>
                <a:cs typeface="+mn-cs"/>
              </a:defRPr>
            </a:lvl1pPr>
            <a:lvl2pPr marL="445770" indent="-171450" algn="l" defTabSz="685800" rtl="0" eaLnBrk="1" latinLnBrk="1" hangingPunct="1">
              <a:lnSpc>
                <a:spcPct val="90000"/>
              </a:lnSpc>
              <a:spcBef>
                <a:spcPts val="750"/>
              </a:spcBef>
              <a:buClr>
                <a:schemeClr val="tx2"/>
              </a:buClr>
              <a:buSzPct val="80000"/>
              <a:buFont typeface="Wingdings" pitchFamily="2" charset="2"/>
              <a:buChar char="§"/>
              <a:defRPr sz="1350" kern="1200">
                <a:solidFill>
                  <a:schemeClr val="tx2"/>
                </a:solidFill>
                <a:latin typeface="맑은 고딕" panose="020B0503020000020004" pitchFamily="50" charset="-127"/>
                <a:ea typeface="맑은 고딕" panose="020B0503020000020004" pitchFamily="50" charset="-127"/>
                <a:cs typeface="+mn-cs"/>
              </a:defRPr>
            </a:lvl2pPr>
            <a:lvl3pPr marL="685800" indent="-171450" algn="l" defTabSz="685800" rtl="0" eaLnBrk="1" latinLnBrk="1" hangingPunct="1">
              <a:lnSpc>
                <a:spcPct val="90000"/>
              </a:lnSpc>
              <a:spcBef>
                <a:spcPts val="600"/>
              </a:spcBef>
              <a:buClr>
                <a:schemeClr val="tx2"/>
              </a:buClr>
              <a:buSzPct val="80000"/>
              <a:buFont typeface="Wingdings" pitchFamily="2" charset="2"/>
              <a:buChar char="§"/>
              <a:defRPr sz="1200" kern="1200">
                <a:solidFill>
                  <a:schemeClr val="tx2"/>
                </a:solidFill>
                <a:latin typeface="맑은 고딕" panose="020B0503020000020004" pitchFamily="50" charset="-127"/>
                <a:ea typeface="맑은 고딕" panose="020B0503020000020004" pitchFamily="50" charset="-127"/>
                <a:cs typeface="+mn-cs"/>
              </a:defRPr>
            </a:lvl3pPr>
            <a:lvl4pPr marL="925830" indent="-171450" algn="l" defTabSz="685800" rtl="0" eaLnBrk="1" latinLnBrk="1" hangingPunct="1">
              <a:lnSpc>
                <a:spcPct val="90000"/>
              </a:lnSpc>
              <a:spcBef>
                <a:spcPts val="600"/>
              </a:spcBef>
              <a:buClr>
                <a:schemeClr val="tx2"/>
              </a:buClr>
              <a:buSzPct val="80000"/>
              <a:buFont typeface="Wingdings" pitchFamily="2" charset="2"/>
              <a:buChar char="§"/>
              <a:defRPr sz="1050" kern="1200">
                <a:solidFill>
                  <a:schemeClr val="tx2"/>
                </a:solidFill>
                <a:latin typeface="맑은 고딕" panose="020B0503020000020004" pitchFamily="50" charset="-127"/>
                <a:ea typeface="맑은 고딕" panose="020B0503020000020004" pitchFamily="50" charset="-127"/>
                <a:cs typeface="+mn-cs"/>
              </a:defRPr>
            </a:lvl4pPr>
            <a:lvl5pPr marL="1165860" indent="-171450" algn="l" defTabSz="685800" rtl="0" eaLnBrk="1" latinLnBrk="1" hangingPunct="1">
              <a:lnSpc>
                <a:spcPct val="90000"/>
              </a:lnSpc>
              <a:spcBef>
                <a:spcPts val="600"/>
              </a:spcBef>
              <a:buClr>
                <a:schemeClr val="tx2"/>
              </a:buClr>
              <a:buSzPct val="80000"/>
              <a:buFont typeface="Wingdings" pitchFamily="2" charset="2"/>
              <a:buChar char="§"/>
              <a:defRPr sz="1050" kern="1200">
                <a:solidFill>
                  <a:schemeClr val="tx2"/>
                </a:solidFill>
                <a:latin typeface="맑은 고딕" panose="020B0503020000020004" pitchFamily="50" charset="-127"/>
                <a:ea typeface="맑은 고딕" panose="020B0503020000020004" pitchFamily="50" charset="-127"/>
                <a:cs typeface="+mn-cs"/>
              </a:defRPr>
            </a:lvl5pPr>
            <a:lvl6pPr marL="1405890" indent="-171450" algn="l" defTabSz="685800" rtl="0" eaLnBrk="1" latinLnBrk="1" hangingPunct="1">
              <a:lnSpc>
                <a:spcPct val="90000"/>
              </a:lnSpc>
              <a:spcBef>
                <a:spcPts val="600"/>
              </a:spcBef>
              <a:buSzPct val="80000"/>
              <a:buFont typeface="Wingdings" pitchFamily="2" charset="2"/>
              <a:buChar char="§"/>
              <a:defRPr sz="1050" kern="1200">
                <a:solidFill>
                  <a:schemeClr val="tx2"/>
                </a:solidFill>
                <a:latin typeface="맑은 고딕" panose="020B0503020000020004" pitchFamily="50" charset="-127"/>
                <a:ea typeface="맑은 고딕" panose="020B0503020000020004" pitchFamily="50" charset="-127"/>
                <a:cs typeface="+mn-cs"/>
              </a:defRPr>
            </a:lvl6pPr>
            <a:lvl7pPr marL="1645920" indent="-171450" algn="l" defTabSz="685800" rtl="0" eaLnBrk="1" latinLnBrk="1" hangingPunct="1">
              <a:lnSpc>
                <a:spcPct val="90000"/>
              </a:lnSpc>
              <a:spcBef>
                <a:spcPts val="600"/>
              </a:spcBef>
              <a:buSzPct val="80000"/>
              <a:buFont typeface="Wingdings" pitchFamily="2" charset="2"/>
              <a:buChar char="§"/>
              <a:defRPr sz="1050" kern="1200" baseline="0">
                <a:solidFill>
                  <a:schemeClr val="tx2"/>
                </a:solidFill>
                <a:latin typeface="맑은 고딕" panose="020B0503020000020004" pitchFamily="50" charset="-127"/>
                <a:ea typeface="맑은 고딕" panose="020B0503020000020004" pitchFamily="50" charset="-127"/>
                <a:cs typeface="+mn-cs"/>
              </a:defRPr>
            </a:lvl7pPr>
            <a:lvl8pPr marL="1885950" indent="-171450" algn="l" defTabSz="685800" rtl="0" eaLnBrk="1" latinLnBrk="1" hangingPunct="1">
              <a:lnSpc>
                <a:spcPct val="90000"/>
              </a:lnSpc>
              <a:spcBef>
                <a:spcPts val="600"/>
              </a:spcBef>
              <a:buSzPct val="80000"/>
              <a:buFont typeface="Wingdings" pitchFamily="2" charset="2"/>
              <a:buChar char="§"/>
              <a:defRPr sz="1050" kern="1200" baseline="0">
                <a:solidFill>
                  <a:schemeClr val="tx2"/>
                </a:solidFill>
                <a:latin typeface="맑은 고딕" panose="020B0503020000020004" pitchFamily="50" charset="-127"/>
                <a:ea typeface="맑은 고딕" panose="020B0503020000020004" pitchFamily="50" charset="-127"/>
                <a:cs typeface="+mn-cs"/>
              </a:defRPr>
            </a:lvl8pPr>
            <a:lvl9pPr marL="2125980" indent="-171450" algn="l" defTabSz="685800" rtl="0" eaLnBrk="1" latinLnBrk="1" hangingPunct="1">
              <a:lnSpc>
                <a:spcPct val="90000"/>
              </a:lnSpc>
              <a:spcBef>
                <a:spcPts val="600"/>
              </a:spcBef>
              <a:buSzPct val="80000"/>
              <a:buFont typeface="Wingdings" pitchFamily="2" charset="2"/>
              <a:buChar char="§"/>
              <a:defRPr sz="1050" kern="1200" baseline="0">
                <a:solidFill>
                  <a:schemeClr val="tx2"/>
                </a:solidFill>
                <a:latin typeface="맑은 고딕" panose="020B0503020000020004" pitchFamily="50" charset="-127"/>
                <a:ea typeface="맑은 고딕" panose="020B0503020000020004" pitchFamily="50" charset="-127"/>
                <a:cs typeface="+mn-cs"/>
              </a:defRPr>
            </a:lvl9pPr>
          </a:lstStyle>
          <a:p>
            <a:pPr>
              <a:lnSpc>
                <a:spcPct val="100000"/>
              </a:lnSpc>
            </a:pPr>
            <a:r>
              <a:rPr lang="en-US" altLang="ko-KR" sz="2000" dirty="0">
                <a:solidFill>
                  <a:schemeClr val="tx1"/>
                </a:solidFill>
                <a:latin typeface="Calibri" panose="020F0502020204030204" pitchFamily="34" charset="0"/>
              </a:rPr>
              <a:t> </a:t>
            </a:r>
            <a:r>
              <a:rPr lang="en-US" altLang="ko-KR" sz="2000" dirty="0" smtClean="0">
                <a:solidFill>
                  <a:schemeClr val="tx1"/>
                </a:solidFill>
                <a:latin typeface="Calibri" panose="020F0502020204030204" pitchFamily="34" charset="0"/>
              </a:rPr>
              <a:t>WG2 Parallel Meeting </a:t>
            </a:r>
            <a:r>
              <a:rPr lang="en-US" altLang="ko-KR" sz="2000" dirty="0">
                <a:solidFill>
                  <a:schemeClr val="tx1"/>
                </a:solidFill>
                <a:latin typeface="Calibri" panose="020F0502020204030204" pitchFamily="34" charset="0"/>
              </a:rPr>
              <a:t>on </a:t>
            </a:r>
            <a:r>
              <a:rPr lang="en-US" altLang="ko-KR" sz="2000" dirty="0" err="1" smtClean="0">
                <a:solidFill>
                  <a:schemeClr val="tx1"/>
                </a:solidFill>
                <a:latin typeface="Calibri" panose="020F0502020204030204" pitchFamily="34" charset="0"/>
              </a:rPr>
              <a:t>Cadastre</a:t>
            </a:r>
            <a:r>
              <a:rPr lang="en-US" altLang="ko-KR" sz="2000" dirty="0" smtClean="0">
                <a:solidFill>
                  <a:schemeClr val="tx1"/>
                </a:solidFill>
                <a:latin typeface="Calibri" panose="020F0502020204030204" pitchFamily="34" charset="0"/>
              </a:rPr>
              <a:t> and Land Management, 12 October 2022</a:t>
            </a:r>
          </a:p>
          <a:p>
            <a:pPr>
              <a:lnSpc>
                <a:spcPct val="100000"/>
              </a:lnSpc>
            </a:pPr>
            <a:r>
              <a:rPr lang="en-US" altLang="ko-KR" sz="2000" dirty="0" smtClean="0">
                <a:solidFill>
                  <a:schemeClr val="tx1"/>
                </a:solidFill>
                <a:latin typeface="Calibri" panose="020F0502020204030204" pitchFamily="34" charset="0"/>
              </a:rPr>
              <a:t> 16 </a:t>
            </a:r>
            <a:r>
              <a:rPr lang="en-US" altLang="ko-KR" sz="2000" dirty="0">
                <a:solidFill>
                  <a:schemeClr val="tx1"/>
                </a:solidFill>
                <a:latin typeface="Calibri" panose="020F0502020204030204" pitchFamily="34" charset="0"/>
              </a:rPr>
              <a:t>attendees </a:t>
            </a:r>
            <a:r>
              <a:rPr lang="en-US" altLang="ko-KR" sz="2000" dirty="0" smtClean="0">
                <a:solidFill>
                  <a:schemeClr val="tx1"/>
                </a:solidFill>
                <a:latin typeface="Calibri" panose="020F0502020204030204" pitchFamily="34" charset="0"/>
              </a:rPr>
              <a:t>inclusive of the World Bank representative</a:t>
            </a:r>
          </a:p>
          <a:p>
            <a:pPr>
              <a:lnSpc>
                <a:spcPct val="100000"/>
              </a:lnSpc>
            </a:pPr>
            <a:endParaRPr lang="en-US" altLang="ko-KR" sz="2000" dirty="0" smtClean="0">
              <a:solidFill>
                <a:srgbClr val="0070C0"/>
              </a:solidFill>
              <a:latin typeface="Calibri" panose="020F0502020204030204" pitchFamily="34" charset="0"/>
            </a:endParaRPr>
          </a:p>
        </p:txBody>
      </p:sp>
      <p:sp>
        <p:nvSpPr>
          <p:cNvPr id="3" name="직사각형 2"/>
          <p:cNvSpPr/>
          <p:nvPr/>
        </p:nvSpPr>
        <p:spPr>
          <a:xfrm>
            <a:off x="144270" y="548680"/>
            <a:ext cx="8820218" cy="553357"/>
          </a:xfrm>
          <a:prstGeom prst="rect">
            <a:avLst/>
          </a:prstGeom>
        </p:spPr>
        <p:txBody>
          <a:bodyPr wrap="square">
            <a:spAutoFit/>
          </a:bodyPr>
          <a:lstStyle/>
          <a:p>
            <a:pPr>
              <a:lnSpc>
                <a:spcPct val="107000"/>
              </a:lnSpc>
              <a:spcAft>
                <a:spcPts val="600"/>
              </a:spcAft>
            </a:pPr>
            <a:r>
              <a:rPr lang="en-US" altLang="ko-KR" sz="2800" b="1" kern="100" dirty="0">
                <a:solidFill>
                  <a:srgbClr val="002060"/>
                </a:solidFill>
                <a:cs typeface="Times New Roman" panose="02020603050405020304" pitchFamily="18" charset="0"/>
              </a:rPr>
              <a:t>UN-GGIM-AP </a:t>
            </a:r>
            <a:r>
              <a:rPr lang="en-US" altLang="ko-KR" sz="2800" b="1" kern="100" dirty="0" smtClean="0">
                <a:solidFill>
                  <a:srgbClr val="002060"/>
                </a:solidFill>
                <a:cs typeface="Times New Roman" panose="02020603050405020304" pitchFamily="18" charset="0"/>
              </a:rPr>
              <a:t>11</a:t>
            </a:r>
            <a:r>
              <a:rPr lang="en-US" altLang="ko-KR" sz="2800" b="1" kern="100" baseline="30000" dirty="0" smtClean="0">
                <a:solidFill>
                  <a:srgbClr val="002060"/>
                </a:solidFill>
                <a:cs typeface="Times New Roman" panose="02020603050405020304" pitchFamily="18" charset="0"/>
              </a:rPr>
              <a:t>th</a:t>
            </a:r>
            <a:r>
              <a:rPr lang="en-US" altLang="ko-KR" sz="2800" b="1" kern="100" dirty="0" smtClean="0">
                <a:solidFill>
                  <a:srgbClr val="002060"/>
                </a:solidFill>
                <a:cs typeface="Times New Roman" panose="02020603050405020304" pitchFamily="18" charset="0"/>
              </a:rPr>
              <a:t> Plenary Meeting Working Group 2</a:t>
            </a:r>
            <a:endParaRPr lang="ko-KR" altLang="ko-KR" sz="2800" b="1" kern="100" dirty="0">
              <a:solidFill>
                <a:srgbClr val="002060"/>
              </a:solidFill>
              <a:cs typeface="Times New Roman" panose="02020603050405020304" pitchFamily="18" charset="0"/>
            </a:endParaRPr>
          </a:p>
        </p:txBody>
      </p:sp>
      <p:pic>
        <p:nvPicPr>
          <p:cNvPr id="7" name="그림 6"/>
          <p:cNvPicPr>
            <a:picLocks noChangeAspect="1"/>
          </p:cNvPicPr>
          <p:nvPr/>
        </p:nvPicPr>
        <p:blipFill>
          <a:blip r:embed="rId4"/>
          <a:stretch>
            <a:fillRect/>
          </a:stretch>
        </p:blipFill>
        <p:spPr>
          <a:xfrm>
            <a:off x="366038" y="2204864"/>
            <a:ext cx="4186529" cy="1922310"/>
          </a:xfrm>
          <a:prstGeom prst="rect">
            <a:avLst/>
          </a:prstGeom>
        </p:spPr>
      </p:pic>
      <p:pic>
        <p:nvPicPr>
          <p:cNvPr id="8" name="그림 7"/>
          <p:cNvPicPr>
            <a:picLocks noChangeAspect="1"/>
          </p:cNvPicPr>
          <p:nvPr/>
        </p:nvPicPr>
        <p:blipFill>
          <a:blip r:embed="rId5"/>
          <a:stretch>
            <a:fillRect/>
          </a:stretch>
        </p:blipFill>
        <p:spPr>
          <a:xfrm>
            <a:off x="4716016" y="2215130"/>
            <a:ext cx="4162226" cy="1912044"/>
          </a:xfrm>
          <a:prstGeom prst="rect">
            <a:avLst/>
          </a:prstGeom>
        </p:spPr>
      </p:pic>
    </p:spTree>
    <p:extLst>
      <p:ext uri="{BB962C8B-B14F-4D97-AF65-F5344CB8AC3E}">
        <p14:creationId xmlns:p14="http://schemas.microsoft.com/office/powerpoint/2010/main" val="909062703"/>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2"/>
          <p:cNvSpPr txBox="1">
            <a:spLocks/>
          </p:cNvSpPr>
          <p:nvPr/>
        </p:nvSpPr>
        <p:spPr>
          <a:xfrm>
            <a:off x="251520" y="1340768"/>
            <a:ext cx="8496944" cy="4464496"/>
          </a:xfrm>
          <a:prstGeom prst="rect">
            <a:avLst/>
          </a:prstGeom>
        </p:spPr>
        <p:txBody>
          <a:bodyPr>
            <a:noAutofit/>
          </a:bodyPr>
          <a:lstStyle>
            <a:lvl1pPr marL="205740" indent="-171450" algn="l" defTabSz="685800" rtl="0" eaLnBrk="1" latinLnBrk="1" hangingPunct="1">
              <a:lnSpc>
                <a:spcPct val="90000"/>
              </a:lnSpc>
              <a:spcBef>
                <a:spcPts val="1350"/>
              </a:spcBef>
              <a:buClr>
                <a:schemeClr val="tx2"/>
              </a:buClr>
              <a:buSzPct val="80000"/>
              <a:buFont typeface="Wingdings" pitchFamily="2" charset="2"/>
              <a:buChar char="§"/>
              <a:defRPr sz="1500" kern="1200">
                <a:solidFill>
                  <a:schemeClr val="tx2"/>
                </a:solidFill>
                <a:latin typeface="맑은 고딕" panose="020B0503020000020004" pitchFamily="50" charset="-127"/>
                <a:ea typeface="맑은 고딕" panose="020B0503020000020004" pitchFamily="50" charset="-127"/>
                <a:cs typeface="+mn-cs"/>
              </a:defRPr>
            </a:lvl1pPr>
            <a:lvl2pPr marL="445770" indent="-171450" algn="l" defTabSz="685800" rtl="0" eaLnBrk="1" latinLnBrk="1" hangingPunct="1">
              <a:lnSpc>
                <a:spcPct val="90000"/>
              </a:lnSpc>
              <a:spcBef>
                <a:spcPts val="750"/>
              </a:spcBef>
              <a:buClr>
                <a:schemeClr val="tx2"/>
              </a:buClr>
              <a:buSzPct val="80000"/>
              <a:buFont typeface="Wingdings" pitchFamily="2" charset="2"/>
              <a:buChar char="§"/>
              <a:defRPr sz="1350" kern="1200">
                <a:solidFill>
                  <a:schemeClr val="tx2"/>
                </a:solidFill>
                <a:latin typeface="맑은 고딕" panose="020B0503020000020004" pitchFamily="50" charset="-127"/>
                <a:ea typeface="맑은 고딕" panose="020B0503020000020004" pitchFamily="50" charset="-127"/>
                <a:cs typeface="+mn-cs"/>
              </a:defRPr>
            </a:lvl2pPr>
            <a:lvl3pPr marL="685800" indent="-171450" algn="l" defTabSz="685800" rtl="0" eaLnBrk="1" latinLnBrk="1" hangingPunct="1">
              <a:lnSpc>
                <a:spcPct val="90000"/>
              </a:lnSpc>
              <a:spcBef>
                <a:spcPts val="600"/>
              </a:spcBef>
              <a:buClr>
                <a:schemeClr val="tx2"/>
              </a:buClr>
              <a:buSzPct val="80000"/>
              <a:buFont typeface="Wingdings" pitchFamily="2" charset="2"/>
              <a:buChar char="§"/>
              <a:defRPr sz="1200" kern="1200">
                <a:solidFill>
                  <a:schemeClr val="tx2"/>
                </a:solidFill>
                <a:latin typeface="맑은 고딕" panose="020B0503020000020004" pitchFamily="50" charset="-127"/>
                <a:ea typeface="맑은 고딕" panose="020B0503020000020004" pitchFamily="50" charset="-127"/>
                <a:cs typeface="+mn-cs"/>
              </a:defRPr>
            </a:lvl3pPr>
            <a:lvl4pPr marL="925830" indent="-171450" algn="l" defTabSz="685800" rtl="0" eaLnBrk="1" latinLnBrk="1" hangingPunct="1">
              <a:lnSpc>
                <a:spcPct val="90000"/>
              </a:lnSpc>
              <a:spcBef>
                <a:spcPts val="600"/>
              </a:spcBef>
              <a:buClr>
                <a:schemeClr val="tx2"/>
              </a:buClr>
              <a:buSzPct val="80000"/>
              <a:buFont typeface="Wingdings" pitchFamily="2" charset="2"/>
              <a:buChar char="§"/>
              <a:defRPr sz="1050" kern="1200">
                <a:solidFill>
                  <a:schemeClr val="tx2"/>
                </a:solidFill>
                <a:latin typeface="맑은 고딕" panose="020B0503020000020004" pitchFamily="50" charset="-127"/>
                <a:ea typeface="맑은 고딕" panose="020B0503020000020004" pitchFamily="50" charset="-127"/>
                <a:cs typeface="+mn-cs"/>
              </a:defRPr>
            </a:lvl4pPr>
            <a:lvl5pPr marL="1165860" indent="-171450" algn="l" defTabSz="685800" rtl="0" eaLnBrk="1" latinLnBrk="1" hangingPunct="1">
              <a:lnSpc>
                <a:spcPct val="90000"/>
              </a:lnSpc>
              <a:spcBef>
                <a:spcPts val="600"/>
              </a:spcBef>
              <a:buClr>
                <a:schemeClr val="tx2"/>
              </a:buClr>
              <a:buSzPct val="80000"/>
              <a:buFont typeface="Wingdings" pitchFamily="2" charset="2"/>
              <a:buChar char="§"/>
              <a:defRPr sz="1050" kern="1200">
                <a:solidFill>
                  <a:schemeClr val="tx2"/>
                </a:solidFill>
                <a:latin typeface="맑은 고딕" panose="020B0503020000020004" pitchFamily="50" charset="-127"/>
                <a:ea typeface="맑은 고딕" panose="020B0503020000020004" pitchFamily="50" charset="-127"/>
                <a:cs typeface="+mn-cs"/>
              </a:defRPr>
            </a:lvl5pPr>
            <a:lvl6pPr marL="1405890" indent="-171450" algn="l" defTabSz="685800" rtl="0" eaLnBrk="1" latinLnBrk="1" hangingPunct="1">
              <a:lnSpc>
                <a:spcPct val="90000"/>
              </a:lnSpc>
              <a:spcBef>
                <a:spcPts val="600"/>
              </a:spcBef>
              <a:buSzPct val="80000"/>
              <a:buFont typeface="Wingdings" pitchFamily="2" charset="2"/>
              <a:buChar char="§"/>
              <a:defRPr sz="1050" kern="1200">
                <a:solidFill>
                  <a:schemeClr val="tx2"/>
                </a:solidFill>
                <a:latin typeface="맑은 고딕" panose="020B0503020000020004" pitchFamily="50" charset="-127"/>
                <a:ea typeface="맑은 고딕" panose="020B0503020000020004" pitchFamily="50" charset="-127"/>
                <a:cs typeface="+mn-cs"/>
              </a:defRPr>
            </a:lvl6pPr>
            <a:lvl7pPr marL="1645920" indent="-171450" algn="l" defTabSz="685800" rtl="0" eaLnBrk="1" latinLnBrk="1" hangingPunct="1">
              <a:lnSpc>
                <a:spcPct val="90000"/>
              </a:lnSpc>
              <a:spcBef>
                <a:spcPts val="600"/>
              </a:spcBef>
              <a:buSzPct val="80000"/>
              <a:buFont typeface="Wingdings" pitchFamily="2" charset="2"/>
              <a:buChar char="§"/>
              <a:defRPr sz="1050" kern="1200" baseline="0">
                <a:solidFill>
                  <a:schemeClr val="tx2"/>
                </a:solidFill>
                <a:latin typeface="맑은 고딕" panose="020B0503020000020004" pitchFamily="50" charset="-127"/>
                <a:ea typeface="맑은 고딕" panose="020B0503020000020004" pitchFamily="50" charset="-127"/>
                <a:cs typeface="+mn-cs"/>
              </a:defRPr>
            </a:lvl7pPr>
            <a:lvl8pPr marL="1885950" indent="-171450" algn="l" defTabSz="685800" rtl="0" eaLnBrk="1" latinLnBrk="1" hangingPunct="1">
              <a:lnSpc>
                <a:spcPct val="90000"/>
              </a:lnSpc>
              <a:spcBef>
                <a:spcPts val="600"/>
              </a:spcBef>
              <a:buSzPct val="80000"/>
              <a:buFont typeface="Wingdings" pitchFamily="2" charset="2"/>
              <a:buChar char="§"/>
              <a:defRPr sz="1050" kern="1200" baseline="0">
                <a:solidFill>
                  <a:schemeClr val="tx2"/>
                </a:solidFill>
                <a:latin typeface="맑은 고딕" panose="020B0503020000020004" pitchFamily="50" charset="-127"/>
                <a:ea typeface="맑은 고딕" panose="020B0503020000020004" pitchFamily="50" charset="-127"/>
                <a:cs typeface="+mn-cs"/>
              </a:defRPr>
            </a:lvl8pPr>
            <a:lvl9pPr marL="2125980" indent="-171450" algn="l" defTabSz="685800" rtl="0" eaLnBrk="1" latinLnBrk="1" hangingPunct="1">
              <a:lnSpc>
                <a:spcPct val="90000"/>
              </a:lnSpc>
              <a:spcBef>
                <a:spcPts val="600"/>
              </a:spcBef>
              <a:buSzPct val="80000"/>
              <a:buFont typeface="Wingdings" pitchFamily="2" charset="2"/>
              <a:buChar char="§"/>
              <a:defRPr sz="1050" kern="1200" baseline="0">
                <a:solidFill>
                  <a:schemeClr val="tx2"/>
                </a:solidFill>
                <a:latin typeface="맑은 고딕" panose="020B0503020000020004" pitchFamily="50" charset="-127"/>
                <a:ea typeface="맑은 고딕" panose="020B0503020000020004" pitchFamily="50" charset="-127"/>
                <a:cs typeface="+mn-cs"/>
              </a:defRPr>
            </a:lvl9pPr>
          </a:lstStyle>
          <a:p>
            <a:pPr>
              <a:lnSpc>
                <a:spcPct val="100000"/>
              </a:lnSpc>
              <a:buFont typeface="Wingdings" panose="05000000000000000000" pitchFamily="2" charset="2"/>
              <a:buChar char="v"/>
            </a:pPr>
            <a:r>
              <a:rPr lang="en-US" altLang="ko-KR" sz="2400" dirty="0" smtClean="0">
                <a:latin typeface="Calibri" panose="020F0502020204030204" pitchFamily="34" charset="0"/>
              </a:rPr>
              <a:t> What we covered in our meeting are: </a:t>
            </a:r>
          </a:p>
          <a:p>
            <a:pPr lvl="1">
              <a:lnSpc>
                <a:spcPct val="100000"/>
              </a:lnSpc>
            </a:pPr>
            <a:r>
              <a:rPr lang="en-US" altLang="ko-KR" sz="2000" dirty="0" smtClean="0">
                <a:latin typeface="Calibri" panose="020F0502020204030204" pitchFamily="34" charset="0"/>
              </a:rPr>
              <a:t>Key land related activities of WG2 up until 2022,</a:t>
            </a:r>
          </a:p>
          <a:p>
            <a:pPr lvl="1">
              <a:lnSpc>
                <a:spcPct val="100000"/>
              </a:lnSpc>
            </a:pPr>
            <a:r>
              <a:rPr lang="en-US" altLang="ko-KR" sz="2000" dirty="0" smtClean="0">
                <a:latin typeface="Calibri" panose="020F0502020204030204" pitchFamily="34" charset="0"/>
              </a:rPr>
              <a:t>Digital India Land Records Modernization </a:t>
            </a:r>
            <a:r>
              <a:rPr lang="en-US" altLang="ko-KR" sz="2000" dirty="0" err="1" smtClean="0">
                <a:latin typeface="Calibri" panose="020F0502020204030204" pitchFamily="34" charset="0"/>
              </a:rPr>
              <a:t>Programme</a:t>
            </a:r>
            <a:r>
              <a:rPr lang="en-US" altLang="ko-KR" sz="2000" dirty="0" smtClean="0">
                <a:latin typeface="Calibri" panose="020F0502020204030204" pitchFamily="34" charset="0"/>
              </a:rPr>
              <a:t> in India,</a:t>
            </a:r>
          </a:p>
          <a:p>
            <a:pPr lvl="1">
              <a:lnSpc>
                <a:spcPct val="100000"/>
              </a:lnSpc>
            </a:pPr>
            <a:r>
              <a:rPr lang="en-US" altLang="ko-KR" sz="2000" dirty="0" smtClean="0">
                <a:latin typeface="Calibri" panose="020F0502020204030204" pitchFamily="34" charset="0"/>
              </a:rPr>
              <a:t>Integrated Geospatial Information Management in Mongolia, Cambodia, the Philippines and Vietnam, by the World Bank,</a:t>
            </a:r>
          </a:p>
          <a:p>
            <a:pPr lvl="1">
              <a:lnSpc>
                <a:spcPct val="100000"/>
              </a:lnSpc>
            </a:pPr>
            <a:r>
              <a:rPr lang="en-US" altLang="ko-KR" sz="2000" dirty="0" smtClean="0">
                <a:latin typeface="Calibri" panose="020F0502020204030204" pitchFamily="34" charset="0"/>
              </a:rPr>
              <a:t>Diagnostic </a:t>
            </a:r>
            <a:r>
              <a:rPr lang="en-US" altLang="ko-KR" sz="2000" dirty="0">
                <a:latin typeface="Calibri" panose="020F0502020204030204" pitchFamily="34" charset="0"/>
              </a:rPr>
              <a:t>results informed by the IGIF, by Korea</a:t>
            </a:r>
            <a:r>
              <a:rPr lang="en-US" altLang="ko-KR" sz="2000" dirty="0" smtClean="0">
                <a:latin typeface="Calibri" panose="020F0502020204030204" pitchFamily="34" charset="0"/>
              </a:rPr>
              <a:t>,</a:t>
            </a:r>
            <a:endParaRPr lang="en-US" altLang="ko-KR" sz="2000" dirty="0">
              <a:latin typeface="Calibri" panose="020F0502020204030204" pitchFamily="34" charset="0"/>
            </a:endParaRPr>
          </a:p>
          <a:p>
            <a:pPr lvl="1">
              <a:lnSpc>
                <a:spcPct val="100000"/>
              </a:lnSpc>
            </a:pPr>
            <a:r>
              <a:rPr lang="en-US" altLang="ko-KR" sz="2000" dirty="0" smtClean="0">
                <a:latin typeface="Calibri" panose="020F0502020204030204" pitchFamily="34" charset="0"/>
              </a:rPr>
              <a:t>Digital Twin and Urban Issues, by Korea,</a:t>
            </a:r>
          </a:p>
          <a:p>
            <a:pPr lvl="1">
              <a:lnSpc>
                <a:spcPct val="100000"/>
              </a:lnSpc>
            </a:pPr>
            <a:r>
              <a:rPr lang="en-US" altLang="ko-KR" sz="2000" dirty="0" smtClean="0">
                <a:latin typeface="Calibri" panose="020F0502020204030204" pitchFamily="34" charset="0"/>
              </a:rPr>
              <a:t>SVAMITVA Scheme Implementation, by India, </a:t>
            </a:r>
          </a:p>
          <a:p>
            <a:pPr lvl="1">
              <a:lnSpc>
                <a:spcPct val="100000"/>
              </a:lnSpc>
            </a:pPr>
            <a:r>
              <a:rPr lang="en-US" altLang="ko-KR" sz="2000" dirty="0" smtClean="0">
                <a:latin typeface="Calibri" panose="020F0502020204030204" pitchFamily="34" charset="0"/>
              </a:rPr>
              <a:t>Digital Underground: Towards developing a reliable map of subsurface utilities in Singapore for planning and land administration, by Singapore and </a:t>
            </a:r>
          </a:p>
          <a:p>
            <a:pPr lvl="1">
              <a:lnSpc>
                <a:spcPct val="100000"/>
              </a:lnSpc>
            </a:pPr>
            <a:r>
              <a:rPr lang="en-US" altLang="ko-KR" sz="2000" dirty="0" smtClean="0">
                <a:latin typeface="Calibri" panose="020F0502020204030204" pitchFamily="34" charset="0"/>
              </a:rPr>
              <a:t>Development </a:t>
            </a:r>
            <a:r>
              <a:rPr lang="en-US" altLang="ko-KR" sz="2000" dirty="0">
                <a:latin typeface="Calibri" panose="020F0502020204030204" pitchFamily="34" charset="0"/>
              </a:rPr>
              <a:t>of </a:t>
            </a:r>
            <a:r>
              <a:rPr lang="en-US" altLang="ko-KR" sz="2000" dirty="0" smtClean="0">
                <a:latin typeface="Calibri" panose="020F0502020204030204" pitchFamily="34" charset="0"/>
              </a:rPr>
              <a:t>resolution.</a:t>
            </a:r>
            <a:endParaRPr lang="en-US" altLang="ko-KR" sz="2000" dirty="0" smtClean="0">
              <a:solidFill>
                <a:srgbClr val="0070C0"/>
              </a:solidFill>
              <a:latin typeface="Calibri" panose="020F0502020204030204" pitchFamily="34" charset="0"/>
            </a:endParaRPr>
          </a:p>
        </p:txBody>
      </p:sp>
      <p:sp>
        <p:nvSpPr>
          <p:cNvPr id="3" name="직사각형 2"/>
          <p:cNvSpPr/>
          <p:nvPr/>
        </p:nvSpPr>
        <p:spPr>
          <a:xfrm>
            <a:off x="144270" y="548680"/>
            <a:ext cx="8820218" cy="553357"/>
          </a:xfrm>
          <a:prstGeom prst="rect">
            <a:avLst/>
          </a:prstGeom>
        </p:spPr>
        <p:txBody>
          <a:bodyPr wrap="square">
            <a:spAutoFit/>
          </a:bodyPr>
          <a:lstStyle/>
          <a:p>
            <a:pPr>
              <a:lnSpc>
                <a:spcPct val="107000"/>
              </a:lnSpc>
              <a:spcAft>
                <a:spcPts val="600"/>
              </a:spcAft>
            </a:pPr>
            <a:r>
              <a:rPr lang="en-US" altLang="ko-KR" sz="2800" b="1" kern="100" dirty="0">
                <a:solidFill>
                  <a:srgbClr val="002060"/>
                </a:solidFill>
                <a:cs typeface="Times New Roman" panose="02020603050405020304" pitchFamily="18" charset="0"/>
              </a:rPr>
              <a:t>UN-GGIM-AP </a:t>
            </a:r>
            <a:r>
              <a:rPr lang="en-US" altLang="ko-KR" sz="2800" b="1" kern="100" dirty="0" smtClean="0">
                <a:solidFill>
                  <a:srgbClr val="002060"/>
                </a:solidFill>
                <a:cs typeface="Times New Roman" panose="02020603050405020304" pitchFamily="18" charset="0"/>
              </a:rPr>
              <a:t>11</a:t>
            </a:r>
            <a:r>
              <a:rPr lang="en-US" altLang="ko-KR" sz="2800" b="1" kern="100" baseline="30000" dirty="0" smtClean="0">
                <a:solidFill>
                  <a:srgbClr val="002060"/>
                </a:solidFill>
                <a:cs typeface="Times New Roman" panose="02020603050405020304" pitchFamily="18" charset="0"/>
              </a:rPr>
              <a:t>th</a:t>
            </a:r>
            <a:r>
              <a:rPr lang="en-US" altLang="ko-KR" sz="2800" b="1" kern="100" dirty="0" smtClean="0">
                <a:solidFill>
                  <a:srgbClr val="002060"/>
                </a:solidFill>
                <a:cs typeface="Times New Roman" panose="02020603050405020304" pitchFamily="18" charset="0"/>
              </a:rPr>
              <a:t> Plenary Meeting Working Group 2</a:t>
            </a:r>
            <a:endParaRPr lang="ko-KR" altLang="ko-KR" sz="2800" b="1" kern="100"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1646396864"/>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2"/>
          <p:cNvSpPr txBox="1">
            <a:spLocks/>
          </p:cNvSpPr>
          <p:nvPr/>
        </p:nvSpPr>
        <p:spPr>
          <a:xfrm>
            <a:off x="176166" y="1052736"/>
            <a:ext cx="8496944" cy="5056447"/>
          </a:xfrm>
          <a:prstGeom prst="rect">
            <a:avLst/>
          </a:prstGeom>
        </p:spPr>
        <p:txBody>
          <a:bodyPr>
            <a:noAutofit/>
          </a:bodyPr>
          <a:lstStyle>
            <a:lvl1pPr marL="205740" indent="-171450" algn="l" defTabSz="685800" rtl="0" eaLnBrk="1" latinLnBrk="1" hangingPunct="1">
              <a:lnSpc>
                <a:spcPct val="90000"/>
              </a:lnSpc>
              <a:spcBef>
                <a:spcPts val="1350"/>
              </a:spcBef>
              <a:buClr>
                <a:schemeClr val="tx2"/>
              </a:buClr>
              <a:buSzPct val="80000"/>
              <a:buFont typeface="Wingdings" pitchFamily="2" charset="2"/>
              <a:buChar char="§"/>
              <a:defRPr sz="1500" kern="1200">
                <a:solidFill>
                  <a:schemeClr val="tx2"/>
                </a:solidFill>
                <a:latin typeface="맑은 고딕" panose="020B0503020000020004" pitchFamily="50" charset="-127"/>
                <a:ea typeface="맑은 고딕" panose="020B0503020000020004" pitchFamily="50" charset="-127"/>
                <a:cs typeface="+mn-cs"/>
              </a:defRPr>
            </a:lvl1pPr>
            <a:lvl2pPr marL="445770" indent="-171450" algn="l" defTabSz="685800" rtl="0" eaLnBrk="1" latinLnBrk="1" hangingPunct="1">
              <a:lnSpc>
                <a:spcPct val="90000"/>
              </a:lnSpc>
              <a:spcBef>
                <a:spcPts val="750"/>
              </a:spcBef>
              <a:buClr>
                <a:schemeClr val="tx2"/>
              </a:buClr>
              <a:buSzPct val="80000"/>
              <a:buFont typeface="Wingdings" pitchFamily="2" charset="2"/>
              <a:buChar char="§"/>
              <a:defRPr sz="1350" kern="1200">
                <a:solidFill>
                  <a:schemeClr val="tx2"/>
                </a:solidFill>
                <a:latin typeface="맑은 고딕" panose="020B0503020000020004" pitchFamily="50" charset="-127"/>
                <a:ea typeface="맑은 고딕" panose="020B0503020000020004" pitchFamily="50" charset="-127"/>
                <a:cs typeface="+mn-cs"/>
              </a:defRPr>
            </a:lvl2pPr>
            <a:lvl3pPr marL="685800" indent="-171450" algn="l" defTabSz="685800" rtl="0" eaLnBrk="1" latinLnBrk="1" hangingPunct="1">
              <a:lnSpc>
                <a:spcPct val="90000"/>
              </a:lnSpc>
              <a:spcBef>
                <a:spcPts val="600"/>
              </a:spcBef>
              <a:buClr>
                <a:schemeClr val="tx2"/>
              </a:buClr>
              <a:buSzPct val="80000"/>
              <a:buFont typeface="Wingdings" pitchFamily="2" charset="2"/>
              <a:buChar char="§"/>
              <a:defRPr sz="1200" kern="1200">
                <a:solidFill>
                  <a:schemeClr val="tx2"/>
                </a:solidFill>
                <a:latin typeface="맑은 고딕" panose="020B0503020000020004" pitchFamily="50" charset="-127"/>
                <a:ea typeface="맑은 고딕" panose="020B0503020000020004" pitchFamily="50" charset="-127"/>
                <a:cs typeface="+mn-cs"/>
              </a:defRPr>
            </a:lvl3pPr>
            <a:lvl4pPr marL="925830" indent="-171450" algn="l" defTabSz="685800" rtl="0" eaLnBrk="1" latinLnBrk="1" hangingPunct="1">
              <a:lnSpc>
                <a:spcPct val="90000"/>
              </a:lnSpc>
              <a:spcBef>
                <a:spcPts val="600"/>
              </a:spcBef>
              <a:buClr>
                <a:schemeClr val="tx2"/>
              </a:buClr>
              <a:buSzPct val="80000"/>
              <a:buFont typeface="Wingdings" pitchFamily="2" charset="2"/>
              <a:buChar char="§"/>
              <a:defRPr sz="1050" kern="1200">
                <a:solidFill>
                  <a:schemeClr val="tx2"/>
                </a:solidFill>
                <a:latin typeface="맑은 고딕" panose="020B0503020000020004" pitchFamily="50" charset="-127"/>
                <a:ea typeface="맑은 고딕" panose="020B0503020000020004" pitchFamily="50" charset="-127"/>
                <a:cs typeface="+mn-cs"/>
              </a:defRPr>
            </a:lvl4pPr>
            <a:lvl5pPr marL="1165860" indent="-171450" algn="l" defTabSz="685800" rtl="0" eaLnBrk="1" latinLnBrk="1" hangingPunct="1">
              <a:lnSpc>
                <a:spcPct val="90000"/>
              </a:lnSpc>
              <a:spcBef>
                <a:spcPts val="600"/>
              </a:spcBef>
              <a:buClr>
                <a:schemeClr val="tx2"/>
              </a:buClr>
              <a:buSzPct val="80000"/>
              <a:buFont typeface="Wingdings" pitchFamily="2" charset="2"/>
              <a:buChar char="§"/>
              <a:defRPr sz="1050" kern="1200">
                <a:solidFill>
                  <a:schemeClr val="tx2"/>
                </a:solidFill>
                <a:latin typeface="맑은 고딕" panose="020B0503020000020004" pitchFamily="50" charset="-127"/>
                <a:ea typeface="맑은 고딕" panose="020B0503020000020004" pitchFamily="50" charset="-127"/>
                <a:cs typeface="+mn-cs"/>
              </a:defRPr>
            </a:lvl5pPr>
            <a:lvl6pPr marL="1405890" indent="-171450" algn="l" defTabSz="685800" rtl="0" eaLnBrk="1" latinLnBrk="1" hangingPunct="1">
              <a:lnSpc>
                <a:spcPct val="90000"/>
              </a:lnSpc>
              <a:spcBef>
                <a:spcPts val="600"/>
              </a:spcBef>
              <a:buSzPct val="80000"/>
              <a:buFont typeface="Wingdings" pitchFamily="2" charset="2"/>
              <a:buChar char="§"/>
              <a:defRPr sz="1050" kern="1200">
                <a:solidFill>
                  <a:schemeClr val="tx2"/>
                </a:solidFill>
                <a:latin typeface="맑은 고딕" panose="020B0503020000020004" pitchFamily="50" charset="-127"/>
                <a:ea typeface="맑은 고딕" panose="020B0503020000020004" pitchFamily="50" charset="-127"/>
                <a:cs typeface="+mn-cs"/>
              </a:defRPr>
            </a:lvl6pPr>
            <a:lvl7pPr marL="1645920" indent="-171450" algn="l" defTabSz="685800" rtl="0" eaLnBrk="1" latinLnBrk="1" hangingPunct="1">
              <a:lnSpc>
                <a:spcPct val="90000"/>
              </a:lnSpc>
              <a:spcBef>
                <a:spcPts val="600"/>
              </a:spcBef>
              <a:buSzPct val="80000"/>
              <a:buFont typeface="Wingdings" pitchFamily="2" charset="2"/>
              <a:buChar char="§"/>
              <a:defRPr sz="1050" kern="1200" baseline="0">
                <a:solidFill>
                  <a:schemeClr val="tx2"/>
                </a:solidFill>
                <a:latin typeface="맑은 고딕" panose="020B0503020000020004" pitchFamily="50" charset="-127"/>
                <a:ea typeface="맑은 고딕" panose="020B0503020000020004" pitchFamily="50" charset="-127"/>
                <a:cs typeface="+mn-cs"/>
              </a:defRPr>
            </a:lvl7pPr>
            <a:lvl8pPr marL="1885950" indent="-171450" algn="l" defTabSz="685800" rtl="0" eaLnBrk="1" latinLnBrk="1" hangingPunct="1">
              <a:lnSpc>
                <a:spcPct val="90000"/>
              </a:lnSpc>
              <a:spcBef>
                <a:spcPts val="600"/>
              </a:spcBef>
              <a:buSzPct val="80000"/>
              <a:buFont typeface="Wingdings" pitchFamily="2" charset="2"/>
              <a:buChar char="§"/>
              <a:defRPr sz="1050" kern="1200" baseline="0">
                <a:solidFill>
                  <a:schemeClr val="tx2"/>
                </a:solidFill>
                <a:latin typeface="맑은 고딕" panose="020B0503020000020004" pitchFamily="50" charset="-127"/>
                <a:ea typeface="맑은 고딕" panose="020B0503020000020004" pitchFamily="50" charset="-127"/>
                <a:cs typeface="+mn-cs"/>
              </a:defRPr>
            </a:lvl8pPr>
            <a:lvl9pPr marL="2125980" indent="-171450" algn="l" defTabSz="685800" rtl="0" eaLnBrk="1" latinLnBrk="1" hangingPunct="1">
              <a:lnSpc>
                <a:spcPct val="90000"/>
              </a:lnSpc>
              <a:spcBef>
                <a:spcPts val="600"/>
              </a:spcBef>
              <a:buSzPct val="80000"/>
              <a:buFont typeface="Wingdings" pitchFamily="2" charset="2"/>
              <a:buChar char="§"/>
              <a:defRPr sz="1050" kern="1200" baseline="0">
                <a:solidFill>
                  <a:schemeClr val="tx2"/>
                </a:solidFill>
                <a:latin typeface="맑은 고딕" panose="020B0503020000020004" pitchFamily="50" charset="-127"/>
                <a:ea typeface="맑은 고딕" panose="020B0503020000020004" pitchFamily="50" charset="-127"/>
                <a:cs typeface="+mn-cs"/>
              </a:defRPr>
            </a:lvl9pPr>
          </a:lstStyle>
          <a:p>
            <a:pPr>
              <a:lnSpc>
                <a:spcPct val="100000"/>
              </a:lnSpc>
              <a:buFont typeface="Wingdings" panose="05000000000000000000" pitchFamily="2" charset="2"/>
              <a:buChar char="v"/>
            </a:pPr>
            <a:r>
              <a:rPr lang="en-US" altLang="ko-KR" sz="2400" dirty="0" smtClean="0">
                <a:solidFill>
                  <a:schemeClr val="tx1">
                    <a:lumMod val="50000"/>
                  </a:schemeClr>
                </a:solidFill>
                <a:latin typeface="Calibri" panose="020F0502020204030204" pitchFamily="34" charset="0"/>
              </a:rPr>
              <a:t> Objectives</a:t>
            </a:r>
          </a:p>
          <a:p>
            <a:pPr marL="491490" indent="-457200">
              <a:lnSpc>
                <a:spcPct val="100000"/>
              </a:lnSpc>
              <a:buFont typeface="+mj-lt"/>
              <a:buAutoNum type="arabicPeriod"/>
            </a:pPr>
            <a:r>
              <a:rPr lang="en-US" altLang="ko-KR" sz="2000" dirty="0" smtClean="0">
                <a:solidFill>
                  <a:schemeClr val="tx1">
                    <a:lumMod val="50000"/>
                  </a:schemeClr>
                </a:solidFill>
                <a:latin typeface="Calibri" panose="020F0502020204030204" pitchFamily="34" charset="0"/>
              </a:rPr>
              <a:t>Reaffirm </a:t>
            </a:r>
            <a:r>
              <a:rPr lang="en-US" altLang="ko-KR" sz="2000" dirty="0">
                <a:solidFill>
                  <a:schemeClr val="tx1">
                    <a:lumMod val="50000"/>
                  </a:schemeClr>
                </a:solidFill>
                <a:latin typeface="Calibri" panose="020F0502020204030204" pitchFamily="34" charset="0"/>
              </a:rPr>
              <a:t>the importance and pertinence of land and its administration and management at the global level for the implementation of the Sustainable Development Goals; </a:t>
            </a:r>
            <a:endParaRPr lang="en-US" altLang="ko-KR" sz="2000" dirty="0" smtClean="0">
              <a:solidFill>
                <a:schemeClr val="tx1">
                  <a:lumMod val="50000"/>
                </a:schemeClr>
              </a:solidFill>
              <a:latin typeface="Calibri" panose="020F0502020204030204" pitchFamily="34" charset="0"/>
            </a:endParaRPr>
          </a:p>
          <a:p>
            <a:pPr marL="491490" indent="-457200">
              <a:lnSpc>
                <a:spcPct val="100000"/>
              </a:lnSpc>
              <a:buFont typeface="+mj-lt"/>
              <a:buAutoNum type="arabicPeriod"/>
            </a:pPr>
            <a:r>
              <a:rPr lang="en-US" altLang="ko-KR" sz="2000" dirty="0" smtClean="0">
                <a:solidFill>
                  <a:schemeClr val="tx1">
                    <a:lumMod val="50000"/>
                  </a:schemeClr>
                </a:solidFill>
                <a:latin typeface="Calibri" panose="020F0502020204030204" pitchFamily="34" charset="0"/>
              </a:rPr>
              <a:t>Support </a:t>
            </a:r>
            <a:r>
              <a:rPr lang="en-US" altLang="ko-KR" sz="2000" dirty="0">
                <a:solidFill>
                  <a:schemeClr val="tx1">
                    <a:lumMod val="50000"/>
                  </a:schemeClr>
                </a:solidFill>
                <a:latin typeface="Calibri" panose="020F0502020204030204" pitchFamily="34" charset="0"/>
              </a:rPr>
              <a:t>practical implementation of the Framework for Effective Land Administration as a reference for Member States when developing, reforming, strengthening and modernizing effective and efficient land administration processes and systems; </a:t>
            </a:r>
            <a:endParaRPr lang="en-US" altLang="ko-KR" sz="2000" dirty="0" smtClean="0">
              <a:solidFill>
                <a:schemeClr val="tx1">
                  <a:lumMod val="50000"/>
                </a:schemeClr>
              </a:solidFill>
              <a:latin typeface="Calibri" panose="020F0502020204030204" pitchFamily="34" charset="0"/>
            </a:endParaRPr>
          </a:p>
          <a:p>
            <a:pPr marL="491490" indent="-457200">
              <a:lnSpc>
                <a:spcPct val="100000"/>
              </a:lnSpc>
              <a:buFont typeface="+mj-lt"/>
              <a:buAutoNum type="arabicPeriod"/>
            </a:pPr>
            <a:r>
              <a:rPr lang="en-US" altLang="ko-KR" sz="2000" dirty="0" smtClean="0">
                <a:solidFill>
                  <a:schemeClr val="tx1">
                    <a:lumMod val="50000"/>
                  </a:schemeClr>
                </a:solidFill>
                <a:latin typeface="Calibri" panose="020F0502020204030204" pitchFamily="34" charset="0"/>
              </a:rPr>
              <a:t>Recognize </a:t>
            </a:r>
            <a:r>
              <a:rPr lang="en-US" altLang="ko-KR" sz="2000" dirty="0">
                <a:solidFill>
                  <a:schemeClr val="tx1">
                    <a:lumMod val="50000"/>
                  </a:schemeClr>
                </a:solidFill>
                <a:latin typeface="Calibri" panose="020F0502020204030204" pitchFamily="34" charset="0"/>
              </a:rPr>
              <a:t>leveraging synergies, avoid duplication through collaboration with other working groups of UN-GGIM-AP</a:t>
            </a:r>
            <a:r>
              <a:rPr lang="en-US" altLang="ko-KR" sz="2000" dirty="0" smtClean="0">
                <a:solidFill>
                  <a:schemeClr val="tx1">
                    <a:lumMod val="50000"/>
                  </a:schemeClr>
                </a:solidFill>
                <a:latin typeface="Calibri" panose="020F0502020204030204" pitchFamily="34" charset="0"/>
              </a:rPr>
              <a:t>;</a:t>
            </a:r>
          </a:p>
          <a:p>
            <a:pPr marL="491490" indent="-457200">
              <a:lnSpc>
                <a:spcPct val="100000"/>
              </a:lnSpc>
              <a:buFont typeface="+mj-lt"/>
              <a:buAutoNum type="arabicPeriod"/>
            </a:pPr>
            <a:r>
              <a:rPr lang="en-US" altLang="ko-KR" sz="2000" dirty="0" smtClean="0">
                <a:solidFill>
                  <a:schemeClr val="tx1">
                    <a:lumMod val="50000"/>
                  </a:schemeClr>
                </a:solidFill>
                <a:latin typeface="Calibri" panose="020F0502020204030204" pitchFamily="34" charset="0"/>
              </a:rPr>
              <a:t>Recognize </a:t>
            </a:r>
            <a:r>
              <a:rPr lang="en-US" altLang="ko-KR" sz="2000" dirty="0">
                <a:solidFill>
                  <a:schemeClr val="tx1">
                    <a:lumMod val="50000"/>
                  </a:schemeClr>
                </a:solidFill>
                <a:latin typeface="Calibri" panose="020F0502020204030204" pitchFamily="34" charset="0"/>
              </a:rPr>
              <a:t>the need to identify common grounds and challenges in land administration and management systems among the regional countries;</a:t>
            </a:r>
            <a:endParaRPr lang="en-US" altLang="ko-KR" sz="2000" dirty="0" smtClean="0">
              <a:solidFill>
                <a:schemeClr val="tx1">
                  <a:lumMod val="50000"/>
                </a:schemeClr>
              </a:solidFill>
              <a:latin typeface="Calibri" panose="020F0502020204030204" pitchFamily="34" charset="0"/>
            </a:endParaRPr>
          </a:p>
        </p:txBody>
      </p:sp>
      <p:sp>
        <p:nvSpPr>
          <p:cNvPr id="3" name="직사각형 2"/>
          <p:cNvSpPr/>
          <p:nvPr/>
        </p:nvSpPr>
        <p:spPr>
          <a:xfrm>
            <a:off x="144270" y="548680"/>
            <a:ext cx="8820218" cy="553357"/>
          </a:xfrm>
          <a:prstGeom prst="rect">
            <a:avLst/>
          </a:prstGeom>
        </p:spPr>
        <p:txBody>
          <a:bodyPr wrap="square">
            <a:spAutoFit/>
          </a:bodyPr>
          <a:lstStyle/>
          <a:p>
            <a:pPr>
              <a:lnSpc>
                <a:spcPct val="107000"/>
              </a:lnSpc>
              <a:spcAft>
                <a:spcPts val="600"/>
              </a:spcAft>
            </a:pPr>
            <a:r>
              <a:rPr lang="en-US" altLang="ko-KR" sz="2800" b="1" kern="100" dirty="0">
                <a:solidFill>
                  <a:srgbClr val="002060"/>
                </a:solidFill>
                <a:cs typeface="Times New Roman" panose="02020603050405020304" pitchFamily="18" charset="0"/>
              </a:rPr>
              <a:t>UN-GGIM-AP </a:t>
            </a:r>
            <a:r>
              <a:rPr lang="en-US" altLang="ko-KR" sz="2800" b="1" kern="100" dirty="0" smtClean="0">
                <a:solidFill>
                  <a:srgbClr val="002060"/>
                </a:solidFill>
                <a:cs typeface="Times New Roman" panose="02020603050405020304" pitchFamily="18" charset="0"/>
              </a:rPr>
              <a:t>11</a:t>
            </a:r>
            <a:r>
              <a:rPr lang="en-US" altLang="ko-KR" sz="2800" b="1" kern="100" baseline="30000" dirty="0" smtClean="0">
                <a:solidFill>
                  <a:srgbClr val="002060"/>
                </a:solidFill>
                <a:cs typeface="Times New Roman" panose="02020603050405020304" pitchFamily="18" charset="0"/>
              </a:rPr>
              <a:t>th</a:t>
            </a:r>
            <a:r>
              <a:rPr lang="en-US" altLang="ko-KR" sz="2800" b="1" kern="100" dirty="0" smtClean="0">
                <a:solidFill>
                  <a:srgbClr val="002060"/>
                </a:solidFill>
                <a:cs typeface="Times New Roman" panose="02020603050405020304" pitchFamily="18" charset="0"/>
              </a:rPr>
              <a:t> Plenary Meeting Working Group 2</a:t>
            </a:r>
            <a:endParaRPr lang="ko-KR" altLang="ko-KR" sz="2800" b="1" kern="100"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1807195435"/>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2"/>
          <p:cNvSpPr txBox="1">
            <a:spLocks/>
          </p:cNvSpPr>
          <p:nvPr/>
        </p:nvSpPr>
        <p:spPr>
          <a:xfrm>
            <a:off x="176166" y="1052736"/>
            <a:ext cx="8496944" cy="5056447"/>
          </a:xfrm>
          <a:prstGeom prst="rect">
            <a:avLst/>
          </a:prstGeom>
        </p:spPr>
        <p:txBody>
          <a:bodyPr>
            <a:noAutofit/>
          </a:bodyPr>
          <a:lstStyle>
            <a:lvl1pPr marL="205740" indent="-171450" algn="l" defTabSz="685800" rtl="0" eaLnBrk="1" latinLnBrk="1" hangingPunct="1">
              <a:lnSpc>
                <a:spcPct val="90000"/>
              </a:lnSpc>
              <a:spcBef>
                <a:spcPts val="1350"/>
              </a:spcBef>
              <a:buClr>
                <a:schemeClr val="tx2"/>
              </a:buClr>
              <a:buSzPct val="80000"/>
              <a:buFont typeface="Wingdings" pitchFamily="2" charset="2"/>
              <a:buChar char="§"/>
              <a:defRPr sz="1500" kern="1200">
                <a:solidFill>
                  <a:schemeClr val="tx2"/>
                </a:solidFill>
                <a:latin typeface="맑은 고딕" panose="020B0503020000020004" pitchFamily="50" charset="-127"/>
                <a:ea typeface="맑은 고딕" panose="020B0503020000020004" pitchFamily="50" charset="-127"/>
                <a:cs typeface="+mn-cs"/>
              </a:defRPr>
            </a:lvl1pPr>
            <a:lvl2pPr marL="445770" indent="-171450" algn="l" defTabSz="685800" rtl="0" eaLnBrk="1" latinLnBrk="1" hangingPunct="1">
              <a:lnSpc>
                <a:spcPct val="90000"/>
              </a:lnSpc>
              <a:spcBef>
                <a:spcPts val="750"/>
              </a:spcBef>
              <a:buClr>
                <a:schemeClr val="tx2"/>
              </a:buClr>
              <a:buSzPct val="80000"/>
              <a:buFont typeface="Wingdings" pitchFamily="2" charset="2"/>
              <a:buChar char="§"/>
              <a:defRPr sz="1350" kern="1200">
                <a:solidFill>
                  <a:schemeClr val="tx2"/>
                </a:solidFill>
                <a:latin typeface="맑은 고딕" panose="020B0503020000020004" pitchFamily="50" charset="-127"/>
                <a:ea typeface="맑은 고딕" panose="020B0503020000020004" pitchFamily="50" charset="-127"/>
                <a:cs typeface="+mn-cs"/>
              </a:defRPr>
            </a:lvl2pPr>
            <a:lvl3pPr marL="685800" indent="-171450" algn="l" defTabSz="685800" rtl="0" eaLnBrk="1" latinLnBrk="1" hangingPunct="1">
              <a:lnSpc>
                <a:spcPct val="90000"/>
              </a:lnSpc>
              <a:spcBef>
                <a:spcPts val="600"/>
              </a:spcBef>
              <a:buClr>
                <a:schemeClr val="tx2"/>
              </a:buClr>
              <a:buSzPct val="80000"/>
              <a:buFont typeface="Wingdings" pitchFamily="2" charset="2"/>
              <a:buChar char="§"/>
              <a:defRPr sz="1200" kern="1200">
                <a:solidFill>
                  <a:schemeClr val="tx2"/>
                </a:solidFill>
                <a:latin typeface="맑은 고딕" panose="020B0503020000020004" pitchFamily="50" charset="-127"/>
                <a:ea typeface="맑은 고딕" panose="020B0503020000020004" pitchFamily="50" charset="-127"/>
                <a:cs typeface="+mn-cs"/>
              </a:defRPr>
            </a:lvl3pPr>
            <a:lvl4pPr marL="925830" indent="-171450" algn="l" defTabSz="685800" rtl="0" eaLnBrk="1" latinLnBrk="1" hangingPunct="1">
              <a:lnSpc>
                <a:spcPct val="90000"/>
              </a:lnSpc>
              <a:spcBef>
                <a:spcPts val="600"/>
              </a:spcBef>
              <a:buClr>
                <a:schemeClr val="tx2"/>
              </a:buClr>
              <a:buSzPct val="80000"/>
              <a:buFont typeface="Wingdings" pitchFamily="2" charset="2"/>
              <a:buChar char="§"/>
              <a:defRPr sz="1050" kern="1200">
                <a:solidFill>
                  <a:schemeClr val="tx2"/>
                </a:solidFill>
                <a:latin typeface="맑은 고딕" panose="020B0503020000020004" pitchFamily="50" charset="-127"/>
                <a:ea typeface="맑은 고딕" panose="020B0503020000020004" pitchFamily="50" charset="-127"/>
                <a:cs typeface="+mn-cs"/>
              </a:defRPr>
            </a:lvl4pPr>
            <a:lvl5pPr marL="1165860" indent="-171450" algn="l" defTabSz="685800" rtl="0" eaLnBrk="1" latinLnBrk="1" hangingPunct="1">
              <a:lnSpc>
                <a:spcPct val="90000"/>
              </a:lnSpc>
              <a:spcBef>
                <a:spcPts val="600"/>
              </a:spcBef>
              <a:buClr>
                <a:schemeClr val="tx2"/>
              </a:buClr>
              <a:buSzPct val="80000"/>
              <a:buFont typeface="Wingdings" pitchFamily="2" charset="2"/>
              <a:buChar char="§"/>
              <a:defRPr sz="1050" kern="1200">
                <a:solidFill>
                  <a:schemeClr val="tx2"/>
                </a:solidFill>
                <a:latin typeface="맑은 고딕" panose="020B0503020000020004" pitchFamily="50" charset="-127"/>
                <a:ea typeface="맑은 고딕" panose="020B0503020000020004" pitchFamily="50" charset="-127"/>
                <a:cs typeface="+mn-cs"/>
              </a:defRPr>
            </a:lvl5pPr>
            <a:lvl6pPr marL="1405890" indent="-171450" algn="l" defTabSz="685800" rtl="0" eaLnBrk="1" latinLnBrk="1" hangingPunct="1">
              <a:lnSpc>
                <a:spcPct val="90000"/>
              </a:lnSpc>
              <a:spcBef>
                <a:spcPts val="600"/>
              </a:spcBef>
              <a:buSzPct val="80000"/>
              <a:buFont typeface="Wingdings" pitchFamily="2" charset="2"/>
              <a:buChar char="§"/>
              <a:defRPr sz="1050" kern="1200">
                <a:solidFill>
                  <a:schemeClr val="tx2"/>
                </a:solidFill>
                <a:latin typeface="맑은 고딕" panose="020B0503020000020004" pitchFamily="50" charset="-127"/>
                <a:ea typeface="맑은 고딕" panose="020B0503020000020004" pitchFamily="50" charset="-127"/>
                <a:cs typeface="+mn-cs"/>
              </a:defRPr>
            </a:lvl6pPr>
            <a:lvl7pPr marL="1645920" indent="-171450" algn="l" defTabSz="685800" rtl="0" eaLnBrk="1" latinLnBrk="1" hangingPunct="1">
              <a:lnSpc>
                <a:spcPct val="90000"/>
              </a:lnSpc>
              <a:spcBef>
                <a:spcPts val="600"/>
              </a:spcBef>
              <a:buSzPct val="80000"/>
              <a:buFont typeface="Wingdings" pitchFamily="2" charset="2"/>
              <a:buChar char="§"/>
              <a:defRPr sz="1050" kern="1200" baseline="0">
                <a:solidFill>
                  <a:schemeClr val="tx2"/>
                </a:solidFill>
                <a:latin typeface="맑은 고딕" panose="020B0503020000020004" pitchFamily="50" charset="-127"/>
                <a:ea typeface="맑은 고딕" panose="020B0503020000020004" pitchFamily="50" charset="-127"/>
                <a:cs typeface="+mn-cs"/>
              </a:defRPr>
            </a:lvl7pPr>
            <a:lvl8pPr marL="1885950" indent="-171450" algn="l" defTabSz="685800" rtl="0" eaLnBrk="1" latinLnBrk="1" hangingPunct="1">
              <a:lnSpc>
                <a:spcPct val="90000"/>
              </a:lnSpc>
              <a:spcBef>
                <a:spcPts val="600"/>
              </a:spcBef>
              <a:buSzPct val="80000"/>
              <a:buFont typeface="Wingdings" pitchFamily="2" charset="2"/>
              <a:buChar char="§"/>
              <a:defRPr sz="1050" kern="1200" baseline="0">
                <a:solidFill>
                  <a:schemeClr val="tx2"/>
                </a:solidFill>
                <a:latin typeface="맑은 고딕" panose="020B0503020000020004" pitchFamily="50" charset="-127"/>
                <a:ea typeface="맑은 고딕" panose="020B0503020000020004" pitchFamily="50" charset="-127"/>
                <a:cs typeface="+mn-cs"/>
              </a:defRPr>
            </a:lvl8pPr>
            <a:lvl9pPr marL="2125980" indent="-171450" algn="l" defTabSz="685800" rtl="0" eaLnBrk="1" latinLnBrk="1" hangingPunct="1">
              <a:lnSpc>
                <a:spcPct val="90000"/>
              </a:lnSpc>
              <a:spcBef>
                <a:spcPts val="600"/>
              </a:spcBef>
              <a:buSzPct val="80000"/>
              <a:buFont typeface="Wingdings" pitchFamily="2" charset="2"/>
              <a:buChar char="§"/>
              <a:defRPr sz="1050" kern="1200" baseline="0">
                <a:solidFill>
                  <a:schemeClr val="tx2"/>
                </a:solidFill>
                <a:latin typeface="맑은 고딕" panose="020B0503020000020004" pitchFamily="50" charset="-127"/>
                <a:ea typeface="맑은 고딕" panose="020B0503020000020004" pitchFamily="50" charset="-127"/>
                <a:cs typeface="+mn-cs"/>
              </a:defRPr>
            </a:lvl9pPr>
          </a:lstStyle>
          <a:p>
            <a:pPr>
              <a:lnSpc>
                <a:spcPct val="100000"/>
              </a:lnSpc>
              <a:buFont typeface="Wingdings" panose="05000000000000000000" pitchFamily="2" charset="2"/>
              <a:buChar char="v"/>
            </a:pPr>
            <a:r>
              <a:rPr lang="en-US" altLang="ko-KR" sz="2400" dirty="0" smtClean="0">
                <a:solidFill>
                  <a:schemeClr val="tx1">
                    <a:lumMod val="50000"/>
                  </a:schemeClr>
                </a:solidFill>
                <a:latin typeface="Calibri" panose="020F0502020204030204" pitchFamily="34" charset="0"/>
              </a:rPr>
              <a:t> Challenges</a:t>
            </a:r>
          </a:p>
          <a:p>
            <a:pPr marL="491490" indent="-457200">
              <a:lnSpc>
                <a:spcPct val="100000"/>
              </a:lnSpc>
              <a:buFont typeface="+mj-lt"/>
              <a:buAutoNum type="arabicPeriod"/>
            </a:pPr>
            <a:r>
              <a:rPr lang="en-US" altLang="ko-KR" sz="2000" dirty="0" smtClean="0">
                <a:solidFill>
                  <a:schemeClr val="tx1">
                    <a:lumMod val="50000"/>
                  </a:schemeClr>
                </a:solidFill>
                <a:latin typeface="Calibri" panose="020F0502020204030204" pitchFamily="34" charset="0"/>
              </a:rPr>
              <a:t>Trends </a:t>
            </a:r>
            <a:r>
              <a:rPr lang="en-US" altLang="ko-KR" sz="2000" dirty="0">
                <a:solidFill>
                  <a:schemeClr val="tx1">
                    <a:lumMod val="50000"/>
                  </a:schemeClr>
                </a:solidFill>
                <a:latin typeface="Calibri" panose="020F0502020204030204" pitchFamily="34" charset="0"/>
              </a:rPr>
              <a:t>to migrate to fully digital platforms where every Member State is at different levels of development regarding their land administration and the need of people without digital or mobile access to land </a:t>
            </a:r>
            <a:r>
              <a:rPr lang="en-US" altLang="ko-KR" sz="2000" dirty="0" smtClean="0">
                <a:solidFill>
                  <a:schemeClr val="tx1">
                    <a:lumMod val="50000"/>
                  </a:schemeClr>
                </a:solidFill>
                <a:latin typeface="Calibri" panose="020F0502020204030204" pitchFamily="34" charset="0"/>
              </a:rPr>
              <a:t>information;</a:t>
            </a:r>
          </a:p>
          <a:p>
            <a:pPr marL="491490" indent="-457200">
              <a:lnSpc>
                <a:spcPct val="100000"/>
              </a:lnSpc>
              <a:buFont typeface="+mj-lt"/>
              <a:buAutoNum type="arabicPeriod"/>
            </a:pPr>
            <a:r>
              <a:rPr lang="en-US" altLang="ko-KR" sz="2000" dirty="0" smtClean="0">
                <a:solidFill>
                  <a:schemeClr val="tx1">
                    <a:lumMod val="50000"/>
                  </a:schemeClr>
                </a:solidFill>
                <a:latin typeface="Calibri" panose="020F0502020204030204" pitchFamily="34" charset="0"/>
              </a:rPr>
              <a:t>Duplication </a:t>
            </a:r>
            <a:r>
              <a:rPr lang="en-US" altLang="ko-KR" sz="2000" dirty="0">
                <a:solidFill>
                  <a:schemeClr val="tx1">
                    <a:lumMod val="50000"/>
                  </a:schemeClr>
                </a:solidFill>
                <a:latin typeface="Calibri" panose="020F0502020204030204" pitchFamily="34" charset="0"/>
              </a:rPr>
              <a:t>through collaboration with other working groups of UN-GGIM-AP</a:t>
            </a:r>
            <a:r>
              <a:rPr lang="en-US" altLang="ko-KR" sz="2000" dirty="0" smtClean="0">
                <a:solidFill>
                  <a:schemeClr val="tx1">
                    <a:lumMod val="50000"/>
                  </a:schemeClr>
                </a:solidFill>
                <a:latin typeface="Calibri" panose="020F0502020204030204" pitchFamily="34" charset="0"/>
              </a:rPr>
              <a:t>;</a:t>
            </a:r>
          </a:p>
          <a:p>
            <a:pPr marL="491490" indent="-457200">
              <a:lnSpc>
                <a:spcPct val="100000"/>
              </a:lnSpc>
              <a:buFont typeface="+mj-lt"/>
              <a:buAutoNum type="arabicPeriod"/>
            </a:pPr>
            <a:r>
              <a:rPr lang="en-US" altLang="ko-KR" sz="2000" dirty="0" smtClean="0">
                <a:solidFill>
                  <a:schemeClr val="tx1">
                    <a:lumMod val="50000"/>
                  </a:schemeClr>
                </a:solidFill>
                <a:latin typeface="Calibri" panose="020F0502020204030204" pitchFamily="34" charset="0"/>
              </a:rPr>
              <a:t>Special </a:t>
            </a:r>
            <a:r>
              <a:rPr lang="en-US" altLang="ko-KR" sz="2000" dirty="0">
                <a:solidFill>
                  <a:schemeClr val="tx1">
                    <a:lumMod val="50000"/>
                  </a:schemeClr>
                </a:solidFill>
                <a:latin typeface="Calibri" panose="020F0502020204030204" pitchFamily="34" charset="0"/>
              </a:rPr>
              <a:t>attention towards cybersecurity and data security needs to be given </a:t>
            </a:r>
            <a:r>
              <a:rPr lang="en-US" altLang="ko-KR" sz="2000" dirty="0" smtClean="0">
                <a:solidFill>
                  <a:schemeClr val="tx1">
                    <a:lumMod val="50000"/>
                  </a:schemeClr>
                </a:solidFill>
                <a:latin typeface="Calibri" panose="020F0502020204030204" pitchFamily="34" charset="0"/>
              </a:rPr>
              <a:t>when </a:t>
            </a:r>
            <a:r>
              <a:rPr lang="en-US" altLang="ko-KR" sz="2000" dirty="0">
                <a:solidFill>
                  <a:schemeClr val="tx1">
                    <a:lumMod val="50000"/>
                  </a:schemeClr>
                </a:solidFill>
                <a:latin typeface="Calibri" panose="020F0502020204030204" pitchFamily="34" charset="0"/>
              </a:rPr>
              <a:t>improving the management of land and survey records and information </a:t>
            </a:r>
            <a:r>
              <a:rPr lang="en-US" altLang="ko-KR" sz="2000" dirty="0" smtClean="0">
                <a:solidFill>
                  <a:schemeClr val="tx1">
                    <a:lumMod val="50000"/>
                  </a:schemeClr>
                </a:solidFill>
                <a:latin typeface="Calibri" panose="020F0502020204030204" pitchFamily="34" charset="0"/>
              </a:rPr>
              <a:t>while </a:t>
            </a:r>
            <a:r>
              <a:rPr lang="en-US" altLang="ko-KR" sz="2000" dirty="0">
                <a:solidFill>
                  <a:schemeClr val="tx1">
                    <a:lumMod val="50000"/>
                  </a:schemeClr>
                </a:solidFill>
                <a:latin typeface="Calibri" panose="020F0502020204030204" pitchFamily="34" charset="0"/>
              </a:rPr>
              <a:t>promoting transparency, accountability, and integrity, and including </a:t>
            </a:r>
            <a:r>
              <a:rPr lang="en-US" altLang="ko-KR" sz="2000" dirty="0" smtClean="0">
                <a:solidFill>
                  <a:schemeClr val="tx1">
                    <a:lumMod val="50000"/>
                  </a:schemeClr>
                </a:solidFill>
                <a:latin typeface="Calibri" panose="020F0502020204030204" pitchFamily="34" charset="0"/>
              </a:rPr>
              <a:t>consideration </a:t>
            </a:r>
            <a:r>
              <a:rPr lang="en-US" altLang="ko-KR" sz="2000" dirty="0">
                <a:solidFill>
                  <a:schemeClr val="tx1">
                    <a:lumMod val="50000"/>
                  </a:schemeClr>
                </a:solidFill>
                <a:latin typeface="Calibri" panose="020F0502020204030204" pitchFamily="34" charset="0"/>
              </a:rPr>
              <a:t>for data privacy and protection.</a:t>
            </a:r>
            <a:endParaRPr lang="en-US" altLang="ko-KR" sz="2000" dirty="0" smtClean="0">
              <a:solidFill>
                <a:schemeClr val="tx1">
                  <a:lumMod val="50000"/>
                </a:schemeClr>
              </a:solidFill>
              <a:latin typeface="Calibri" panose="020F0502020204030204" pitchFamily="34" charset="0"/>
            </a:endParaRPr>
          </a:p>
        </p:txBody>
      </p:sp>
      <p:sp>
        <p:nvSpPr>
          <p:cNvPr id="3" name="직사각형 2"/>
          <p:cNvSpPr/>
          <p:nvPr/>
        </p:nvSpPr>
        <p:spPr>
          <a:xfrm>
            <a:off x="144270" y="548680"/>
            <a:ext cx="8820218" cy="553357"/>
          </a:xfrm>
          <a:prstGeom prst="rect">
            <a:avLst/>
          </a:prstGeom>
        </p:spPr>
        <p:txBody>
          <a:bodyPr wrap="square">
            <a:spAutoFit/>
          </a:bodyPr>
          <a:lstStyle/>
          <a:p>
            <a:pPr>
              <a:lnSpc>
                <a:spcPct val="107000"/>
              </a:lnSpc>
              <a:spcAft>
                <a:spcPts val="600"/>
              </a:spcAft>
            </a:pPr>
            <a:r>
              <a:rPr lang="en-US" altLang="ko-KR" sz="2800" b="1" kern="100" dirty="0">
                <a:solidFill>
                  <a:srgbClr val="002060"/>
                </a:solidFill>
                <a:cs typeface="Times New Roman" panose="02020603050405020304" pitchFamily="18" charset="0"/>
              </a:rPr>
              <a:t>UN-GGIM-AP </a:t>
            </a:r>
            <a:r>
              <a:rPr lang="en-US" altLang="ko-KR" sz="2800" b="1" kern="100" dirty="0" smtClean="0">
                <a:solidFill>
                  <a:srgbClr val="002060"/>
                </a:solidFill>
                <a:cs typeface="Times New Roman" panose="02020603050405020304" pitchFamily="18" charset="0"/>
              </a:rPr>
              <a:t>11</a:t>
            </a:r>
            <a:r>
              <a:rPr lang="en-US" altLang="ko-KR" sz="2800" b="1" kern="100" baseline="30000" dirty="0" smtClean="0">
                <a:solidFill>
                  <a:srgbClr val="002060"/>
                </a:solidFill>
                <a:cs typeface="Times New Roman" panose="02020603050405020304" pitchFamily="18" charset="0"/>
              </a:rPr>
              <a:t>th</a:t>
            </a:r>
            <a:r>
              <a:rPr lang="en-US" altLang="ko-KR" sz="2800" b="1" kern="100" dirty="0" smtClean="0">
                <a:solidFill>
                  <a:srgbClr val="002060"/>
                </a:solidFill>
                <a:cs typeface="Times New Roman" panose="02020603050405020304" pitchFamily="18" charset="0"/>
              </a:rPr>
              <a:t> Plenary Meeting Working Group 2</a:t>
            </a:r>
            <a:endParaRPr lang="ko-KR" altLang="ko-KR" sz="2800" b="1" kern="100"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3341942895"/>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2"/>
          <p:cNvSpPr txBox="1">
            <a:spLocks/>
          </p:cNvSpPr>
          <p:nvPr/>
        </p:nvSpPr>
        <p:spPr>
          <a:xfrm>
            <a:off x="251520" y="1340768"/>
            <a:ext cx="8496944" cy="3888432"/>
          </a:xfrm>
          <a:prstGeom prst="rect">
            <a:avLst/>
          </a:prstGeom>
        </p:spPr>
        <p:txBody>
          <a:bodyPr>
            <a:noAutofit/>
          </a:bodyPr>
          <a:lstStyle>
            <a:lvl1pPr marL="205740" indent="-171450" algn="l" defTabSz="685800" rtl="0" eaLnBrk="1" latinLnBrk="1" hangingPunct="1">
              <a:lnSpc>
                <a:spcPct val="90000"/>
              </a:lnSpc>
              <a:spcBef>
                <a:spcPts val="1350"/>
              </a:spcBef>
              <a:buClr>
                <a:schemeClr val="tx2"/>
              </a:buClr>
              <a:buSzPct val="80000"/>
              <a:buFont typeface="Wingdings" pitchFamily="2" charset="2"/>
              <a:buChar char="§"/>
              <a:defRPr sz="1500" kern="1200">
                <a:solidFill>
                  <a:schemeClr val="tx2"/>
                </a:solidFill>
                <a:latin typeface="맑은 고딕" panose="020B0503020000020004" pitchFamily="50" charset="-127"/>
                <a:ea typeface="맑은 고딕" panose="020B0503020000020004" pitchFamily="50" charset="-127"/>
                <a:cs typeface="+mn-cs"/>
              </a:defRPr>
            </a:lvl1pPr>
            <a:lvl2pPr marL="445770" indent="-171450" algn="l" defTabSz="685800" rtl="0" eaLnBrk="1" latinLnBrk="1" hangingPunct="1">
              <a:lnSpc>
                <a:spcPct val="90000"/>
              </a:lnSpc>
              <a:spcBef>
                <a:spcPts val="750"/>
              </a:spcBef>
              <a:buClr>
                <a:schemeClr val="tx2"/>
              </a:buClr>
              <a:buSzPct val="80000"/>
              <a:buFont typeface="Wingdings" pitchFamily="2" charset="2"/>
              <a:buChar char="§"/>
              <a:defRPr sz="1350" kern="1200">
                <a:solidFill>
                  <a:schemeClr val="tx2"/>
                </a:solidFill>
                <a:latin typeface="맑은 고딕" panose="020B0503020000020004" pitchFamily="50" charset="-127"/>
                <a:ea typeface="맑은 고딕" panose="020B0503020000020004" pitchFamily="50" charset="-127"/>
                <a:cs typeface="+mn-cs"/>
              </a:defRPr>
            </a:lvl2pPr>
            <a:lvl3pPr marL="685800" indent="-171450" algn="l" defTabSz="685800" rtl="0" eaLnBrk="1" latinLnBrk="1" hangingPunct="1">
              <a:lnSpc>
                <a:spcPct val="90000"/>
              </a:lnSpc>
              <a:spcBef>
                <a:spcPts val="600"/>
              </a:spcBef>
              <a:buClr>
                <a:schemeClr val="tx2"/>
              </a:buClr>
              <a:buSzPct val="80000"/>
              <a:buFont typeface="Wingdings" pitchFamily="2" charset="2"/>
              <a:buChar char="§"/>
              <a:defRPr sz="1200" kern="1200">
                <a:solidFill>
                  <a:schemeClr val="tx2"/>
                </a:solidFill>
                <a:latin typeface="맑은 고딕" panose="020B0503020000020004" pitchFamily="50" charset="-127"/>
                <a:ea typeface="맑은 고딕" panose="020B0503020000020004" pitchFamily="50" charset="-127"/>
                <a:cs typeface="+mn-cs"/>
              </a:defRPr>
            </a:lvl3pPr>
            <a:lvl4pPr marL="925830" indent="-171450" algn="l" defTabSz="685800" rtl="0" eaLnBrk="1" latinLnBrk="1" hangingPunct="1">
              <a:lnSpc>
                <a:spcPct val="90000"/>
              </a:lnSpc>
              <a:spcBef>
                <a:spcPts val="600"/>
              </a:spcBef>
              <a:buClr>
                <a:schemeClr val="tx2"/>
              </a:buClr>
              <a:buSzPct val="80000"/>
              <a:buFont typeface="Wingdings" pitchFamily="2" charset="2"/>
              <a:buChar char="§"/>
              <a:defRPr sz="1050" kern="1200">
                <a:solidFill>
                  <a:schemeClr val="tx2"/>
                </a:solidFill>
                <a:latin typeface="맑은 고딕" panose="020B0503020000020004" pitchFamily="50" charset="-127"/>
                <a:ea typeface="맑은 고딕" panose="020B0503020000020004" pitchFamily="50" charset="-127"/>
                <a:cs typeface="+mn-cs"/>
              </a:defRPr>
            </a:lvl4pPr>
            <a:lvl5pPr marL="1165860" indent="-171450" algn="l" defTabSz="685800" rtl="0" eaLnBrk="1" latinLnBrk="1" hangingPunct="1">
              <a:lnSpc>
                <a:spcPct val="90000"/>
              </a:lnSpc>
              <a:spcBef>
                <a:spcPts val="600"/>
              </a:spcBef>
              <a:buClr>
                <a:schemeClr val="tx2"/>
              </a:buClr>
              <a:buSzPct val="80000"/>
              <a:buFont typeface="Wingdings" pitchFamily="2" charset="2"/>
              <a:buChar char="§"/>
              <a:defRPr sz="1050" kern="1200">
                <a:solidFill>
                  <a:schemeClr val="tx2"/>
                </a:solidFill>
                <a:latin typeface="맑은 고딕" panose="020B0503020000020004" pitchFamily="50" charset="-127"/>
                <a:ea typeface="맑은 고딕" panose="020B0503020000020004" pitchFamily="50" charset="-127"/>
                <a:cs typeface="+mn-cs"/>
              </a:defRPr>
            </a:lvl5pPr>
            <a:lvl6pPr marL="1405890" indent="-171450" algn="l" defTabSz="685800" rtl="0" eaLnBrk="1" latinLnBrk="1" hangingPunct="1">
              <a:lnSpc>
                <a:spcPct val="90000"/>
              </a:lnSpc>
              <a:spcBef>
                <a:spcPts val="600"/>
              </a:spcBef>
              <a:buSzPct val="80000"/>
              <a:buFont typeface="Wingdings" pitchFamily="2" charset="2"/>
              <a:buChar char="§"/>
              <a:defRPr sz="1050" kern="1200">
                <a:solidFill>
                  <a:schemeClr val="tx2"/>
                </a:solidFill>
                <a:latin typeface="맑은 고딕" panose="020B0503020000020004" pitchFamily="50" charset="-127"/>
                <a:ea typeface="맑은 고딕" panose="020B0503020000020004" pitchFamily="50" charset="-127"/>
                <a:cs typeface="+mn-cs"/>
              </a:defRPr>
            </a:lvl6pPr>
            <a:lvl7pPr marL="1645920" indent="-171450" algn="l" defTabSz="685800" rtl="0" eaLnBrk="1" latinLnBrk="1" hangingPunct="1">
              <a:lnSpc>
                <a:spcPct val="90000"/>
              </a:lnSpc>
              <a:spcBef>
                <a:spcPts val="600"/>
              </a:spcBef>
              <a:buSzPct val="80000"/>
              <a:buFont typeface="Wingdings" pitchFamily="2" charset="2"/>
              <a:buChar char="§"/>
              <a:defRPr sz="1050" kern="1200" baseline="0">
                <a:solidFill>
                  <a:schemeClr val="tx2"/>
                </a:solidFill>
                <a:latin typeface="맑은 고딕" panose="020B0503020000020004" pitchFamily="50" charset="-127"/>
                <a:ea typeface="맑은 고딕" panose="020B0503020000020004" pitchFamily="50" charset="-127"/>
                <a:cs typeface="+mn-cs"/>
              </a:defRPr>
            </a:lvl7pPr>
            <a:lvl8pPr marL="1885950" indent="-171450" algn="l" defTabSz="685800" rtl="0" eaLnBrk="1" latinLnBrk="1" hangingPunct="1">
              <a:lnSpc>
                <a:spcPct val="90000"/>
              </a:lnSpc>
              <a:spcBef>
                <a:spcPts val="600"/>
              </a:spcBef>
              <a:buSzPct val="80000"/>
              <a:buFont typeface="Wingdings" pitchFamily="2" charset="2"/>
              <a:buChar char="§"/>
              <a:defRPr sz="1050" kern="1200" baseline="0">
                <a:solidFill>
                  <a:schemeClr val="tx2"/>
                </a:solidFill>
                <a:latin typeface="맑은 고딕" panose="020B0503020000020004" pitchFamily="50" charset="-127"/>
                <a:ea typeface="맑은 고딕" panose="020B0503020000020004" pitchFamily="50" charset="-127"/>
                <a:cs typeface="+mn-cs"/>
              </a:defRPr>
            </a:lvl8pPr>
            <a:lvl9pPr marL="2125980" indent="-171450" algn="l" defTabSz="685800" rtl="0" eaLnBrk="1" latinLnBrk="1" hangingPunct="1">
              <a:lnSpc>
                <a:spcPct val="90000"/>
              </a:lnSpc>
              <a:spcBef>
                <a:spcPts val="600"/>
              </a:spcBef>
              <a:buSzPct val="80000"/>
              <a:buFont typeface="Wingdings" pitchFamily="2" charset="2"/>
              <a:buChar char="§"/>
              <a:defRPr sz="1050" kern="1200" baseline="0">
                <a:solidFill>
                  <a:schemeClr val="tx2"/>
                </a:solidFill>
                <a:latin typeface="맑은 고딕" panose="020B0503020000020004" pitchFamily="50" charset="-127"/>
                <a:ea typeface="맑은 고딕" panose="020B0503020000020004" pitchFamily="50" charset="-127"/>
                <a:cs typeface="+mn-cs"/>
              </a:defRPr>
            </a:lvl9pPr>
          </a:lstStyle>
          <a:p>
            <a:pPr>
              <a:lnSpc>
                <a:spcPct val="100000"/>
              </a:lnSpc>
              <a:buFont typeface="Wingdings" panose="05000000000000000000" pitchFamily="2" charset="2"/>
              <a:buChar char="v"/>
            </a:pPr>
            <a:r>
              <a:rPr lang="en-US" altLang="ko-KR" sz="2400" dirty="0" smtClean="0">
                <a:latin typeface="Calibri" panose="020F0502020204030204" pitchFamily="34" charset="0"/>
              </a:rPr>
              <a:t> Opportunities</a:t>
            </a:r>
          </a:p>
          <a:p>
            <a:pPr lvl="1">
              <a:lnSpc>
                <a:spcPct val="100000"/>
              </a:lnSpc>
            </a:pPr>
            <a:r>
              <a:rPr lang="en-US" altLang="ko-KR" sz="2000" dirty="0" smtClean="0">
                <a:latin typeface="Calibri" panose="020F0502020204030204" pitchFamily="34" charset="0"/>
              </a:rPr>
              <a:t>Global and regional guidelines and frameworks such as the Integrated Geospatial Information Framework (IGIF) and the Framework for Effective Land Administration (FELA)</a:t>
            </a:r>
          </a:p>
          <a:p>
            <a:pPr lvl="2">
              <a:lnSpc>
                <a:spcPct val="100000"/>
              </a:lnSpc>
            </a:pPr>
            <a:r>
              <a:rPr lang="en-US" altLang="ko-KR" sz="1850" dirty="0" smtClean="0">
                <a:latin typeface="Calibri" panose="020F0502020204030204" pitchFamily="34" charset="0"/>
              </a:rPr>
              <a:t>The IGIF reviewed in Mongolia, Cambodia, the Philippines, and Vietnam and more.</a:t>
            </a:r>
          </a:p>
          <a:p>
            <a:pPr lvl="2">
              <a:lnSpc>
                <a:spcPct val="100000"/>
              </a:lnSpc>
            </a:pPr>
            <a:r>
              <a:rPr lang="en-US" altLang="ko-KR" sz="1850" dirty="0" smtClean="0">
                <a:latin typeface="Calibri" panose="020F0502020204030204" pitchFamily="34" charset="0"/>
              </a:rPr>
              <a:t>Singapore appointed as co-Chair of the Expert Group on Land Administration and Management of UN-GGIM</a:t>
            </a:r>
          </a:p>
          <a:p>
            <a:pPr lvl="1">
              <a:lnSpc>
                <a:spcPct val="100000"/>
              </a:lnSpc>
            </a:pPr>
            <a:r>
              <a:rPr lang="en-US" altLang="ko-KR" sz="2000" dirty="0" smtClean="0">
                <a:latin typeface="Calibri" panose="020F0502020204030204" pitchFamily="34" charset="0"/>
              </a:rPr>
              <a:t>Emphasized the need to embrace technology to improve the user experience and data usage where the advancement of geospatial technology becomes more practical and accessible.</a:t>
            </a:r>
          </a:p>
        </p:txBody>
      </p:sp>
      <p:sp>
        <p:nvSpPr>
          <p:cNvPr id="3" name="직사각형 2"/>
          <p:cNvSpPr/>
          <p:nvPr/>
        </p:nvSpPr>
        <p:spPr>
          <a:xfrm>
            <a:off x="144270" y="548680"/>
            <a:ext cx="8820218" cy="553357"/>
          </a:xfrm>
          <a:prstGeom prst="rect">
            <a:avLst/>
          </a:prstGeom>
        </p:spPr>
        <p:txBody>
          <a:bodyPr wrap="square">
            <a:spAutoFit/>
          </a:bodyPr>
          <a:lstStyle/>
          <a:p>
            <a:pPr>
              <a:lnSpc>
                <a:spcPct val="107000"/>
              </a:lnSpc>
              <a:spcAft>
                <a:spcPts val="600"/>
              </a:spcAft>
            </a:pPr>
            <a:r>
              <a:rPr lang="en-US" altLang="ko-KR" sz="2800" b="1" kern="100" dirty="0">
                <a:solidFill>
                  <a:srgbClr val="002060"/>
                </a:solidFill>
                <a:cs typeface="Times New Roman" panose="02020603050405020304" pitchFamily="18" charset="0"/>
              </a:rPr>
              <a:t>UN-GGIM-AP </a:t>
            </a:r>
            <a:r>
              <a:rPr lang="en-US" altLang="ko-KR" sz="2800" b="1" kern="100" dirty="0" smtClean="0">
                <a:solidFill>
                  <a:srgbClr val="002060"/>
                </a:solidFill>
                <a:cs typeface="Times New Roman" panose="02020603050405020304" pitchFamily="18" charset="0"/>
              </a:rPr>
              <a:t>11</a:t>
            </a:r>
            <a:r>
              <a:rPr lang="en-US" altLang="ko-KR" sz="2800" b="1" kern="100" baseline="30000" dirty="0" smtClean="0">
                <a:solidFill>
                  <a:srgbClr val="002060"/>
                </a:solidFill>
                <a:cs typeface="Times New Roman" panose="02020603050405020304" pitchFamily="18" charset="0"/>
              </a:rPr>
              <a:t>th</a:t>
            </a:r>
            <a:r>
              <a:rPr lang="en-US" altLang="ko-KR" sz="2800" b="1" kern="100" dirty="0" smtClean="0">
                <a:solidFill>
                  <a:srgbClr val="002060"/>
                </a:solidFill>
                <a:cs typeface="Times New Roman" panose="02020603050405020304" pitchFamily="18" charset="0"/>
              </a:rPr>
              <a:t> Plenary Meeting Working Group 2</a:t>
            </a:r>
            <a:endParaRPr lang="ko-KR" altLang="ko-KR" sz="2800" b="1" kern="100"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3024520047"/>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2"/>
          <p:cNvSpPr txBox="1">
            <a:spLocks/>
          </p:cNvSpPr>
          <p:nvPr/>
        </p:nvSpPr>
        <p:spPr>
          <a:xfrm>
            <a:off x="251520" y="1340768"/>
            <a:ext cx="8496944" cy="4752528"/>
          </a:xfrm>
          <a:prstGeom prst="rect">
            <a:avLst/>
          </a:prstGeom>
        </p:spPr>
        <p:txBody>
          <a:bodyPr>
            <a:noAutofit/>
          </a:bodyPr>
          <a:lstStyle>
            <a:lvl1pPr marL="205740" indent="-171450" algn="l" defTabSz="685800" rtl="0" eaLnBrk="1" latinLnBrk="1" hangingPunct="1">
              <a:lnSpc>
                <a:spcPct val="90000"/>
              </a:lnSpc>
              <a:spcBef>
                <a:spcPts val="1350"/>
              </a:spcBef>
              <a:buClr>
                <a:schemeClr val="tx2"/>
              </a:buClr>
              <a:buSzPct val="80000"/>
              <a:buFont typeface="Wingdings" pitchFamily="2" charset="2"/>
              <a:buChar char="§"/>
              <a:defRPr sz="1500" kern="1200">
                <a:solidFill>
                  <a:schemeClr val="tx2"/>
                </a:solidFill>
                <a:latin typeface="맑은 고딕" panose="020B0503020000020004" pitchFamily="50" charset="-127"/>
                <a:ea typeface="맑은 고딕" panose="020B0503020000020004" pitchFamily="50" charset="-127"/>
                <a:cs typeface="+mn-cs"/>
              </a:defRPr>
            </a:lvl1pPr>
            <a:lvl2pPr marL="445770" indent="-171450" algn="l" defTabSz="685800" rtl="0" eaLnBrk="1" latinLnBrk="1" hangingPunct="1">
              <a:lnSpc>
                <a:spcPct val="90000"/>
              </a:lnSpc>
              <a:spcBef>
                <a:spcPts val="750"/>
              </a:spcBef>
              <a:buClr>
                <a:schemeClr val="tx2"/>
              </a:buClr>
              <a:buSzPct val="80000"/>
              <a:buFont typeface="Wingdings" pitchFamily="2" charset="2"/>
              <a:buChar char="§"/>
              <a:defRPr sz="1350" kern="1200">
                <a:solidFill>
                  <a:schemeClr val="tx2"/>
                </a:solidFill>
                <a:latin typeface="맑은 고딕" panose="020B0503020000020004" pitchFamily="50" charset="-127"/>
                <a:ea typeface="맑은 고딕" panose="020B0503020000020004" pitchFamily="50" charset="-127"/>
                <a:cs typeface="+mn-cs"/>
              </a:defRPr>
            </a:lvl2pPr>
            <a:lvl3pPr marL="685800" indent="-171450" algn="l" defTabSz="685800" rtl="0" eaLnBrk="1" latinLnBrk="1" hangingPunct="1">
              <a:lnSpc>
                <a:spcPct val="90000"/>
              </a:lnSpc>
              <a:spcBef>
                <a:spcPts val="600"/>
              </a:spcBef>
              <a:buClr>
                <a:schemeClr val="tx2"/>
              </a:buClr>
              <a:buSzPct val="80000"/>
              <a:buFont typeface="Wingdings" pitchFamily="2" charset="2"/>
              <a:buChar char="§"/>
              <a:defRPr sz="1200" kern="1200">
                <a:solidFill>
                  <a:schemeClr val="tx2"/>
                </a:solidFill>
                <a:latin typeface="맑은 고딕" panose="020B0503020000020004" pitchFamily="50" charset="-127"/>
                <a:ea typeface="맑은 고딕" panose="020B0503020000020004" pitchFamily="50" charset="-127"/>
                <a:cs typeface="+mn-cs"/>
              </a:defRPr>
            </a:lvl3pPr>
            <a:lvl4pPr marL="925830" indent="-171450" algn="l" defTabSz="685800" rtl="0" eaLnBrk="1" latinLnBrk="1" hangingPunct="1">
              <a:lnSpc>
                <a:spcPct val="90000"/>
              </a:lnSpc>
              <a:spcBef>
                <a:spcPts val="600"/>
              </a:spcBef>
              <a:buClr>
                <a:schemeClr val="tx2"/>
              </a:buClr>
              <a:buSzPct val="80000"/>
              <a:buFont typeface="Wingdings" pitchFamily="2" charset="2"/>
              <a:buChar char="§"/>
              <a:defRPr sz="1050" kern="1200">
                <a:solidFill>
                  <a:schemeClr val="tx2"/>
                </a:solidFill>
                <a:latin typeface="맑은 고딕" panose="020B0503020000020004" pitchFamily="50" charset="-127"/>
                <a:ea typeface="맑은 고딕" panose="020B0503020000020004" pitchFamily="50" charset="-127"/>
                <a:cs typeface="+mn-cs"/>
              </a:defRPr>
            </a:lvl4pPr>
            <a:lvl5pPr marL="1165860" indent="-171450" algn="l" defTabSz="685800" rtl="0" eaLnBrk="1" latinLnBrk="1" hangingPunct="1">
              <a:lnSpc>
                <a:spcPct val="90000"/>
              </a:lnSpc>
              <a:spcBef>
                <a:spcPts val="600"/>
              </a:spcBef>
              <a:buClr>
                <a:schemeClr val="tx2"/>
              </a:buClr>
              <a:buSzPct val="80000"/>
              <a:buFont typeface="Wingdings" pitchFamily="2" charset="2"/>
              <a:buChar char="§"/>
              <a:defRPr sz="1050" kern="1200">
                <a:solidFill>
                  <a:schemeClr val="tx2"/>
                </a:solidFill>
                <a:latin typeface="맑은 고딕" panose="020B0503020000020004" pitchFamily="50" charset="-127"/>
                <a:ea typeface="맑은 고딕" panose="020B0503020000020004" pitchFamily="50" charset="-127"/>
                <a:cs typeface="+mn-cs"/>
              </a:defRPr>
            </a:lvl5pPr>
            <a:lvl6pPr marL="1405890" indent="-171450" algn="l" defTabSz="685800" rtl="0" eaLnBrk="1" latinLnBrk="1" hangingPunct="1">
              <a:lnSpc>
                <a:spcPct val="90000"/>
              </a:lnSpc>
              <a:spcBef>
                <a:spcPts val="600"/>
              </a:spcBef>
              <a:buSzPct val="80000"/>
              <a:buFont typeface="Wingdings" pitchFamily="2" charset="2"/>
              <a:buChar char="§"/>
              <a:defRPr sz="1050" kern="1200">
                <a:solidFill>
                  <a:schemeClr val="tx2"/>
                </a:solidFill>
                <a:latin typeface="맑은 고딕" panose="020B0503020000020004" pitchFamily="50" charset="-127"/>
                <a:ea typeface="맑은 고딕" panose="020B0503020000020004" pitchFamily="50" charset="-127"/>
                <a:cs typeface="+mn-cs"/>
              </a:defRPr>
            </a:lvl6pPr>
            <a:lvl7pPr marL="1645920" indent="-171450" algn="l" defTabSz="685800" rtl="0" eaLnBrk="1" latinLnBrk="1" hangingPunct="1">
              <a:lnSpc>
                <a:spcPct val="90000"/>
              </a:lnSpc>
              <a:spcBef>
                <a:spcPts val="600"/>
              </a:spcBef>
              <a:buSzPct val="80000"/>
              <a:buFont typeface="Wingdings" pitchFamily="2" charset="2"/>
              <a:buChar char="§"/>
              <a:defRPr sz="1050" kern="1200" baseline="0">
                <a:solidFill>
                  <a:schemeClr val="tx2"/>
                </a:solidFill>
                <a:latin typeface="맑은 고딕" panose="020B0503020000020004" pitchFamily="50" charset="-127"/>
                <a:ea typeface="맑은 고딕" panose="020B0503020000020004" pitchFamily="50" charset="-127"/>
                <a:cs typeface="+mn-cs"/>
              </a:defRPr>
            </a:lvl7pPr>
            <a:lvl8pPr marL="1885950" indent="-171450" algn="l" defTabSz="685800" rtl="0" eaLnBrk="1" latinLnBrk="1" hangingPunct="1">
              <a:lnSpc>
                <a:spcPct val="90000"/>
              </a:lnSpc>
              <a:spcBef>
                <a:spcPts val="600"/>
              </a:spcBef>
              <a:buSzPct val="80000"/>
              <a:buFont typeface="Wingdings" pitchFamily="2" charset="2"/>
              <a:buChar char="§"/>
              <a:defRPr sz="1050" kern="1200" baseline="0">
                <a:solidFill>
                  <a:schemeClr val="tx2"/>
                </a:solidFill>
                <a:latin typeface="맑은 고딕" panose="020B0503020000020004" pitchFamily="50" charset="-127"/>
                <a:ea typeface="맑은 고딕" panose="020B0503020000020004" pitchFamily="50" charset="-127"/>
                <a:cs typeface="+mn-cs"/>
              </a:defRPr>
            </a:lvl8pPr>
            <a:lvl9pPr marL="2125980" indent="-171450" algn="l" defTabSz="685800" rtl="0" eaLnBrk="1" latinLnBrk="1" hangingPunct="1">
              <a:lnSpc>
                <a:spcPct val="90000"/>
              </a:lnSpc>
              <a:spcBef>
                <a:spcPts val="600"/>
              </a:spcBef>
              <a:buSzPct val="80000"/>
              <a:buFont typeface="Wingdings" pitchFamily="2" charset="2"/>
              <a:buChar char="§"/>
              <a:defRPr sz="1050" kern="1200" baseline="0">
                <a:solidFill>
                  <a:schemeClr val="tx2"/>
                </a:solidFill>
                <a:latin typeface="맑은 고딕" panose="020B0503020000020004" pitchFamily="50" charset="-127"/>
                <a:ea typeface="맑은 고딕" panose="020B0503020000020004" pitchFamily="50" charset="-127"/>
                <a:cs typeface="+mn-cs"/>
              </a:defRPr>
            </a:lvl9pPr>
          </a:lstStyle>
          <a:p>
            <a:pPr>
              <a:lnSpc>
                <a:spcPct val="100000"/>
              </a:lnSpc>
              <a:buFont typeface="Wingdings" panose="05000000000000000000" pitchFamily="2" charset="2"/>
              <a:buChar char="v"/>
            </a:pPr>
            <a:r>
              <a:rPr lang="en-US" altLang="ko-KR" sz="2400" dirty="0" smtClean="0">
                <a:latin typeface="Calibri" panose="020F0502020204030204" pitchFamily="34" charset="0"/>
              </a:rPr>
              <a:t> Work Plan</a:t>
            </a:r>
          </a:p>
          <a:p>
            <a:pPr lvl="1">
              <a:lnSpc>
                <a:spcPct val="100000"/>
              </a:lnSpc>
            </a:pPr>
            <a:r>
              <a:rPr lang="en-US" altLang="ko-KR" sz="2000" dirty="0">
                <a:latin typeface="Calibri" panose="020F0502020204030204" pitchFamily="34" charset="0"/>
              </a:rPr>
              <a:t>Utilize the Implementation Guide of IGIF as a reference resource when developing guidance to implement FELA at the country level</a:t>
            </a:r>
          </a:p>
          <a:p>
            <a:pPr lvl="2">
              <a:lnSpc>
                <a:spcPct val="100000"/>
              </a:lnSpc>
            </a:pPr>
            <a:r>
              <a:rPr lang="en-US" altLang="ko-KR" sz="1850" dirty="0">
                <a:latin typeface="Calibri" panose="020F0502020204030204" pitchFamily="34" charset="0"/>
              </a:rPr>
              <a:t>Translate the FELA into languages other than English as an important step in continuing advocacy, raising awareness, and promoting the merits and benefits of effective land </a:t>
            </a:r>
            <a:r>
              <a:rPr lang="en-US" altLang="ko-KR" sz="1850" dirty="0" smtClean="0">
                <a:latin typeface="Calibri" panose="020F0502020204030204" pitchFamily="34" charset="0"/>
              </a:rPr>
              <a:t>administration</a:t>
            </a:r>
          </a:p>
          <a:p>
            <a:pPr marL="514350" lvl="2" indent="0">
              <a:lnSpc>
                <a:spcPct val="100000"/>
              </a:lnSpc>
              <a:buNone/>
            </a:pPr>
            <a:endParaRPr lang="en-US" altLang="ko-KR" sz="1850" dirty="0">
              <a:latin typeface="Calibri" panose="020F0502020204030204" pitchFamily="34" charset="0"/>
            </a:endParaRPr>
          </a:p>
          <a:p>
            <a:pPr marL="514350" lvl="2" indent="0">
              <a:lnSpc>
                <a:spcPct val="100000"/>
              </a:lnSpc>
              <a:buNone/>
            </a:pPr>
            <a:endParaRPr lang="en-US" altLang="ko-KR" sz="1850" dirty="0" smtClean="0">
              <a:latin typeface="Calibri" panose="020F0502020204030204" pitchFamily="34" charset="0"/>
            </a:endParaRPr>
          </a:p>
        </p:txBody>
      </p:sp>
      <p:sp>
        <p:nvSpPr>
          <p:cNvPr id="3" name="직사각형 2"/>
          <p:cNvSpPr/>
          <p:nvPr/>
        </p:nvSpPr>
        <p:spPr>
          <a:xfrm>
            <a:off x="144270" y="548680"/>
            <a:ext cx="8820218" cy="553357"/>
          </a:xfrm>
          <a:prstGeom prst="rect">
            <a:avLst/>
          </a:prstGeom>
        </p:spPr>
        <p:txBody>
          <a:bodyPr wrap="square">
            <a:spAutoFit/>
          </a:bodyPr>
          <a:lstStyle/>
          <a:p>
            <a:pPr>
              <a:lnSpc>
                <a:spcPct val="107000"/>
              </a:lnSpc>
              <a:spcAft>
                <a:spcPts val="600"/>
              </a:spcAft>
            </a:pPr>
            <a:r>
              <a:rPr lang="en-US" altLang="ko-KR" sz="2800" b="1" kern="100" dirty="0">
                <a:solidFill>
                  <a:srgbClr val="002060"/>
                </a:solidFill>
                <a:cs typeface="Times New Roman" panose="02020603050405020304" pitchFamily="18" charset="0"/>
              </a:rPr>
              <a:t>UN-GGIM-AP </a:t>
            </a:r>
            <a:r>
              <a:rPr lang="en-US" altLang="ko-KR" sz="2800" b="1" kern="100" dirty="0" smtClean="0">
                <a:solidFill>
                  <a:srgbClr val="002060"/>
                </a:solidFill>
                <a:cs typeface="Times New Roman" panose="02020603050405020304" pitchFamily="18" charset="0"/>
              </a:rPr>
              <a:t>11</a:t>
            </a:r>
            <a:r>
              <a:rPr lang="en-US" altLang="ko-KR" sz="2800" b="1" kern="100" baseline="30000" dirty="0" smtClean="0">
                <a:solidFill>
                  <a:srgbClr val="002060"/>
                </a:solidFill>
                <a:cs typeface="Times New Roman" panose="02020603050405020304" pitchFamily="18" charset="0"/>
              </a:rPr>
              <a:t>th</a:t>
            </a:r>
            <a:r>
              <a:rPr lang="en-US" altLang="ko-KR" sz="2800" b="1" kern="100" dirty="0" smtClean="0">
                <a:solidFill>
                  <a:srgbClr val="002060"/>
                </a:solidFill>
                <a:cs typeface="Times New Roman" panose="02020603050405020304" pitchFamily="18" charset="0"/>
              </a:rPr>
              <a:t> Plenary Meeting Working Group 2</a:t>
            </a:r>
            <a:endParaRPr lang="ko-KR" altLang="ko-KR" sz="2800" b="1" kern="100" dirty="0">
              <a:solidFill>
                <a:srgbClr val="002060"/>
              </a:solidFill>
              <a:cs typeface="Times New Roman" panose="02020603050405020304" pitchFamily="18" charset="0"/>
            </a:endParaRPr>
          </a:p>
        </p:txBody>
      </p:sp>
      <p:graphicFrame>
        <p:nvGraphicFramePr>
          <p:cNvPr id="4" name="표 3"/>
          <p:cNvGraphicFramePr>
            <a:graphicFrameLocks noGrp="1"/>
          </p:cNvGraphicFramePr>
          <p:nvPr>
            <p:extLst>
              <p:ext uri="{D42A27DB-BD31-4B8C-83A1-F6EECF244321}">
                <p14:modId xmlns:p14="http://schemas.microsoft.com/office/powerpoint/2010/main" val="3727082586"/>
              </p:ext>
            </p:extLst>
          </p:nvPr>
        </p:nvGraphicFramePr>
        <p:xfrm>
          <a:off x="1043608" y="3645024"/>
          <a:ext cx="7488832" cy="1953260"/>
        </p:xfrm>
        <a:graphic>
          <a:graphicData uri="http://schemas.openxmlformats.org/drawingml/2006/table">
            <a:tbl>
              <a:tblPr firstRow="1" bandRow="1">
                <a:tableStyleId>{793D81CF-94F2-401A-BA57-92F5A7B2D0C5}</a:tableStyleId>
              </a:tblPr>
              <a:tblGrid>
                <a:gridCol w="619224">
                  <a:extLst>
                    <a:ext uri="{9D8B030D-6E8A-4147-A177-3AD203B41FA5}">
                      <a16:colId xmlns:a16="http://schemas.microsoft.com/office/drawing/2014/main" val="562448770"/>
                    </a:ext>
                  </a:extLst>
                </a:gridCol>
                <a:gridCol w="4373331">
                  <a:extLst>
                    <a:ext uri="{9D8B030D-6E8A-4147-A177-3AD203B41FA5}">
                      <a16:colId xmlns:a16="http://schemas.microsoft.com/office/drawing/2014/main" val="3952323257"/>
                    </a:ext>
                  </a:extLst>
                </a:gridCol>
                <a:gridCol w="2496277">
                  <a:extLst>
                    <a:ext uri="{9D8B030D-6E8A-4147-A177-3AD203B41FA5}">
                      <a16:colId xmlns:a16="http://schemas.microsoft.com/office/drawing/2014/main" val="3833051070"/>
                    </a:ext>
                  </a:extLst>
                </a:gridCol>
              </a:tblGrid>
              <a:tr h="370840">
                <a:tc>
                  <a:txBody>
                    <a:bodyPr/>
                    <a:lstStyle/>
                    <a:p>
                      <a:pPr latinLnBrk="1"/>
                      <a:endParaRPr lang="ko-KR" altLang="en-US" dirty="0">
                        <a:latin typeface="times" panose="02020603050405020304" pitchFamily="18" charset="0"/>
                        <a:cs typeface="times"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dirty="0" smtClean="0">
                          <a:latin typeface="times" panose="02020603050405020304" pitchFamily="18" charset="0"/>
                          <a:cs typeface="times" panose="02020603050405020304" pitchFamily="18" charset="0"/>
                        </a:rPr>
                        <a:t>Activities</a:t>
                      </a:r>
                      <a:endParaRPr lang="ko-KR" altLang="en-US" dirty="0">
                        <a:latin typeface="times" panose="02020603050405020304" pitchFamily="18" charset="0"/>
                        <a:cs typeface="times"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dirty="0" smtClean="0">
                          <a:latin typeface="times" panose="02020603050405020304" pitchFamily="18" charset="0"/>
                          <a:cs typeface="times" panose="02020603050405020304" pitchFamily="18" charset="0"/>
                        </a:rPr>
                        <a:t>Notes</a:t>
                      </a:r>
                      <a:endParaRPr lang="ko-KR" altLang="en-US" dirty="0">
                        <a:latin typeface="times" panose="02020603050405020304" pitchFamily="18" charset="0"/>
                        <a:cs typeface="times"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6049531"/>
                  </a:ext>
                </a:extLst>
              </a:tr>
              <a:tr h="370840">
                <a:tc>
                  <a:txBody>
                    <a:bodyPr/>
                    <a:lstStyle/>
                    <a:p>
                      <a:pPr latinLnBrk="1"/>
                      <a:r>
                        <a:rPr lang="en-US" altLang="ko-KR" dirty="0" smtClean="0">
                          <a:latin typeface="times" panose="02020603050405020304" pitchFamily="18" charset="0"/>
                          <a:cs typeface="times" panose="02020603050405020304" pitchFamily="18" charset="0"/>
                        </a:rPr>
                        <a:t>1</a:t>
                      </a:r>
                      <a:endParaRPr lang="ko-KR" altLang="en-US" dirty="0">
                        <a:latin typeface="times" panose="02020603050405020304" pitchFamily="18" charset="0"/>
                        <a:cs typeface="times"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dirty="0" smtClean="0">
                          <a:latin typeface="times" panose="02020603050405020304" pitchFamily="18" charset="0"/>
                          <a:cs typeface="times" panose="02020603050405020304" pitchFamily="18" charset="0"/>
                        </a:rPr>
                        <a:t>Identify</a:t>
                      </a:r>
                      <a:r>
                        <a:rPr lang="en-US" altLang="ko-KR" baseline="0" dirty="0" smtClean="0">
                          <a:latin typeface="times" panose="02020603050405020304" pitchFamily="18" charset="0"/>
                          <a:cs typeface="times" panose="02020603050405020304" pitchFamily="18" charset="0"/>
                        </a:rPr>
                        <a:t> and monitor/share the most recent version of FELA document</a:t>
                      </a:r>
                      <a:endParaRPr lang="ko-KR" altLang="en-US" dirty="0">
                        <a:latin typeface="times" panose="02020603050405020304" pitchFamily="18" charset="0"/>
                        <a:cs typeface="times"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dirty="0" smtClean="0">
                          <a:latin typeface="times" panose="02020603050405020304" pitchFamily="18" charset="0"/>
                          <a:cs typeface="times" panose="02020603050405020304" pitchFamily="18" charset="0"/>
                        </a:rPr>
                        <a:t>The Chair is responsible</a:t>
                      </a:r>
                      <a:endParaRPr lang="ko-KR" altLang="en-US" dirty="0">
                        <a:latin typeface="times" panose="02020603050405020304" pitchFamily="18" charset="0"/>
                        <a:cs typeface="times"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875448"/>
                  </a:ext>
                </a:extLst>
              </a:tr>
              <a:tr h="370840">
                <a:tc>
                  <a:txBody>
                    <a:bodyPr/>
                    <a:lstStyle/>
                    <a:p>
                      <a:pPr latinLnBrk="1"/>
                      <a:r>
                        <a:rPr lang="en-US" altLang="ko-KR" dirty="0" smtClean="0">
                          <a:latin typeface="times" panose="02020603050405020304" pitchFamily="18" charset="0"/>
                          <a:cs typeface="times" panose="02020603050405020304" pitchFamily="18" charset="0"/>
                        </a:rPr>
                        <a:t>2</a:t>
                      </a:r>
                      <a:endParaRPr lang="ko-KR" altLang="en-US" dirty="0">
                        <a:latin typeface="times" panose="02020603050405020304" pitchFamily="18" charset="0"/>
                        <a:cs typeface="times"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dirty="0" smtClean="0">
                          <a:latin typeface="times" panose="02020603050405020304" pitchFamily="18" charset="0"/>
                          <a:cs typeface="times" panose="02020603050405020304" pitchFamily="18" charset="0"/>
                        </a:rPr>
                        <a:t>Translate into other languages</a:t>
                      </a:r>
                      <a:endParaRPr lang="ko-KR" altLang="en-US" dirty="0">
                        <a:latin typeface="times" panose="02020603050405020304" pitchFamily="18" charset="0"/>
                        <a:cs typeface="times"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endParaRPr lang="ko-KR" altLang="en-US" dirty="0">
                        <a:latin typeface="times" panose="02020603050405020304" pitchFamily="18" charset="0"/>
                        <a:cs typeface="times"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8801272"/>
                  </a:ext>
                </a:extLst>
              </a:tr>
              <a:tr h="370840">
                <a:tc>
                  <a:txBody>
                    <a:bodyPr/>
                    <a:lstStyle/>
                    <a:p>
                      <a:pPr latinLnBrk="1"/>
                      <a:r>
                        <a:rPr lang="en-US" altLang="ko-KR" dirty="0" smtClean="0">
                          <a:latin typeface="times" panose="02020603050405020304" pitchFamily="18" charset="0"/>
                          <a:cs typeface="times" panose="02020603050405020304" pitchFamily="18" charset="0"/>
                        </a:rPr>
                        <a:t>3</a:t>
                      </a:r>
                      <a:endParaRPr lang="ko-KR" altLang="en-US" dirty="0">
                        <a:latin typeface="times" panose="02020603050405020304" pitchFamily="18" charset="0"/>
                        <a:cs typeface="times"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dirty="0" smtClean="0">
                          <a:latin typeface="times" panose="02020603050405020304" pitchFamily="18" charset="0"/>
                          <a:cs typeface="times" panose="02020603050405020304" pitchFamily="18" charset="0"/>
                        </a:rPr>
                        <a:t>Encourage member countries to share their experiences, best practices, and lessons learned at the Plenary Meeting,</a:t>
                      </a:r>
                      <a:r>
                        <a:rPr lang="en-US" altLang="ko-KR" baseline="0" dirty="0" smtClean="0">
                          <a:latin typeface="times" panose="02020603050405020304" pitchFamily="18" charset="0"/>
                          <a:cs typeface="times" panose="02020603050405020304" pitchFamily="18" charset="0"/>
                        </a:rPr>
                        <a:t> Indonesia</a:t>
                      </a:r>
                      <a:endParaRPr lang="ko-KR" altLang="en-US" dirty="0">
                        <a:latin typeface="times" panose="02020603050405020304" pitchFamily="18" charset="0"/>
                        <a:cs typeface="times"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dirty="0" smtClean="0">
                          <a:latin typeface="times" panose="02020603050405020304" pitchFamily="18" charset="0"/>
                          <a:cs typeface="times" panose="02020603050405020304" pitchFamily="18" charset="0"/>
                        </a:rPr>
                        <a:t>November, 2023</a:t>
                      </a:r>
                      <a:endParaRPr lang="ko-KR" altLang="en-US" dirty="0">
                        <a:latin typeface="times" panose="02020603050405020304" pitchFamily="18" charset="0"/>
                        <a:cs typeface="times"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3490592"/>
                  </a:ext>
                </a:extLst>
              </a:tr>
            </a:tbl>
          </a:graphicData>
        </a:graphic>
      </p:graphicFrame>
    </p:spTree>
    <p:extLst>
      <p:ext uri="{BB962C8B-B14F-4D97-AF65-F5344CB8AC3E}">
        <p14:creationId xmlns:p14="http://schemas.microsoft.com/office/powerpoint/2010/main" val="2874478482"/>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2"/>
          <p:cNvSpPr txBox="1">
            <a:spLocks/>
          </p:cNvSpPr>
          <p:nvPr/>
        </p:nvSpPr>
        <p:spPr>
          <a:xfrm>
            <a:off x="251520" y="1340768"/>
            <a:ext cx="8496944" cy="4752528"/>
          </a:xfrm>
          <a:prstGeom prst="rect">
            <a:avLst/>
          </a:prstGeom>
        </p:spPr>
        <p:txBody>
          <a:bodyPr>
            <a:noAutofit/>
          </a:bodyPr>
          <a:lstStyle>
            <a:lvl1pPr marL="205740" indent="-171450" algn="l" defTabSz="685800" rtl="0" eaLnBrk="1" latinLnBrk="1" hangingPunct="1">
              <a:lnSpc>
                <a:spcPct val="90000"/>
              </a:lnSpc>
              <a:spcBef>
                <a:spcPts val="1350"/>
              </a:spcBef>
              <a:buClr>
                <a:schemeClr val="tx2"/>
              </a:buClr>
              <a:buSzPct val="80000"/>
              <a:buFont typeface="Wingdings" pitchFamily="2" charset="2"/>
              <a:buChar char="§"/>
              <a:defRPr sz="1500" kern="1200">
                <a:solidFill>
                  <a:schemeClr val="tx2"/>
                </a:solidFill>
                <a:latin typeface="맑은 고딕" panose="020B0503020000020004" pitchFamily="50" charset="-127"/>
                <a:ea typeface="맑은 고딕" panose="020B0503020000020004" pitchFamily="50" charset="-127"/>
                <a:cs typeface="+mn-cs"/>
              </a:defRPr>
            </a:lvl1pPr>
            <a:lvl2pPr marL="445770" indent="-171450" algn="l" defTabSz="685800" rtl="0" eaLnBrk="1" latinLnBrk="1" hangingPunct="1">
              <a:lnSpc>
                <a:spcPct val="90000"/>
              </a:lnSpc>
              <a:spcBef>
                <a:spcPts val="750"/>
              </a:spcBef>
              <a:buClr>
                <a:schemeClr val="tx2"/>
              </a:buClr>
              <a:buSzPct val="80000"/>
              <a:buFont typeface="Wingdings" pitchFamily="2" charset="2"/>
              <a:buChar char="§"/>
              <a:defRPr sz="1350" kern="1200">
                <a:solidFill>
                  <a:schemeClr val="tx2"/>
                </a:solidFill>
                <a:latin typeface="맑은 고딕" panose="020B0503020000020004" pitchFamily="50" charset="-127"/>
                <a:ea typeface="맑은 고딕" panose="020B0503020000020004" pitchFamily="50" charset="-127"/>
                <a:cs typeface="+mn-cs"/>
              </a:defRPr>
            </a:lvl2pPr>
            <a:lvl3pPr marL="685800" indent="-171450" algn="l" defTabSz="685800" rtl="0" eaLnBrk="1" latinLnBrk="1" hangingPunct="1">
              <a:lnSpc>
                <a:spcPct val="90000"/>
              </a:lnSpc>
              <a:spcBef>
                <a:spcPts val="600"/>
              </a:spcBef>
              <a:buClr>
                <a:schemeClr val="tx2"/>
              </a:buClr>
              <a:buSzPct val="80000"/>
              <a:buFont typeface="Wingdings" pitchFamily="2" charset="2"/>
              <a:buChar char="§"/>
              <a:defRPr sz="1200" kern="1200">
                <a:solidFill>
                  <a:schemeClr val="tx2"/>
                </a:solidFill>
                <a:latin typeface="맑은 고딕" panose="020B0503020000020004" pitchFamily="50" charset="-127"/>
                <a:ea typeface="맑은 고딕" panose="020B0503020000020004" pitchFamily="50" charset="-127"/>
                <a:cs typeface="+mn-cs"/>
              </a:defRPr>
            </a:lvl3pPr>
            <a:lvl4pPr marL="925830" indent="-171450" algn="l" defTabSz="685800" rtl="0" eaLnBrk="1" latinLnBrk="1" hangingPunct="1">
              <a:lnSpc>
                <a:spcPct val="90000"/>
              </a:lnSpc>
              <a:spcBef>
                <a:spcPts val="600"/>
              </a:spcBef>
              <a:buClr>
                <a:schemeClr val="tx2"/>
              </a:buClr>
              <a:buSzPct val="80000"/>
              <a:buFont typeface="Wingdings" pitchFamily="2" charset="2"/>
              <a:buChar char="§"/>
              <a:defRPr sz="1050" kern="1200">
                <a:solidFill>
                  <a:schemeClr val="tx2"/>
                </a:solidFill>
                <a:latin typeface="맑은 고딕" panose="020B0503020000020004" pitchFamily="50" charset="-127"/>
                <a:ea typeface="맑은 고딕" panose="020B0503020000020004" pitchFamily="50" charset="-127"/>
                <a:cs typeface="+mn-cs"/>
              </a:defRPr>
            </a:lvl4pPr>
            <a:lvl5pPr marL="1165860" indent="-171450" algn="l" defTabSz="685800" rtl="0" eaLnBrk="1" latinLnBrk="1" hangingPunct="1">
              <a:lnSpc>
                <a:spcPct val="90000"/>
              </a:lnSpc>
              <a:spcBef>
                <a:spcPts val="600"/>
              </a:spcBef>
              <a:buClr>
                <a:schemeClr val="tx2"/>
              </a:buClr>
              <a:buSzPct val="80000"/>
              <a:buFont typeface="Wingdings" pitchFamily="2" charset="2"/>
              <a:buChar char="§"/>
              <a:defRPr sz="1050" kern="1200">
                <a:solidFill>
                  <a:schemeClr val="tx2"/>
                </a:solidFill>
                <a:latin typeface="맑은 고딕" panose="020B0503020000020004" pitchFamily="50" charset="-127"/>
                <a:ea typeface="맑은 고딕" panose="020B0503020000020004" pitchFamily="50" charset="-127"/>
                <a:cs typeface="+mn-cs"/>
              </a:defRPr>
            </a:lvl5pPr>
            <a:lvl6pPr marL="1405890" indent="-171450" algn="l" defTabSz="685800" rtl="0" eaLnBrk="1" latinLnBrk="1" hangingPunct="1">
              <a:lnSpc>
                <a:spcPct val="90000"/>
              </a:lnSpc>
              <a:spcBef>
                <a:spcPts val="600"/>
              </a:spcBef>
              <a:buSzPct val="80000"/>
              <a:buFont typeface="Wingdings" pitchFamily="2" charset="2"/>
              <a:buChar char="§"/>
              <a:defRPr sz="1050" kern="1200">
                <a:solidFill>
                  <a:schemeClr val="tx2"/>
                </a:solidFill>
                <a:latin typeface="맑은 고딕" panose="020B0503020000020004" pitchFamily="50" charset="-127"/>
                <a:ea typeface="맑은 고딕" panose="020B0503020000020004" pitchFamily="50" charset="-127"/>
                <a:cs typeface="+mn-cs"/>
              </a:defRPr>
            </a:lvl6pPr>
            <a:lvl7pPr marL="1645920" indent="-171450" algn="l" defTabSz="685800" rtl="0" eaLnBrk="1" latinLnBrk="1" hangingPunct="1">
              <a:lnSpc>
                <a:spcPct val="90000"/>
              </a:lnSpc>
              <a:spcBef>
                <a:spcPts val="600"/>
              </a:spcBef>
              <a:buSzPct val="80000"/>
              <a:buFont typeface="Wingdings" pitchFamily="2" charset="2"/>
              <a:buChar char="§"/>
              <a:defRPr sz="1050" kern="1200" baseline="0">
                <a:solidFill>
                  <a:schemeClr val="tx2"/>
                </a:solidFill>
                <a:latin typeface="맑은 고딕" panose="020B0503020000020004" pitchFamily="50" charset="-127"/>
                <a:ea typeface="맑은 고딕" panose="020B0503020000020004" pitchFamily="50" charset="-127"/>
                <a:cs typeface="+mn-cs"/>
              </a:defRPr>
            </a:lvl7pPr>
            <a:lvl8pPr marL="1885950" indent="-171450" algn="l" defTabSz="685800" rtl="0" eaLnBrk="1" latinLnBrk="1" hangingPunct="1">
              <a:lnSpc>
                <a:spcPct val="90000"/>
              </a:lnSpc>
              <a:spcBef>
                <a:spcPts val="600"/>
              </a:spcBef>
              <a:buSzPct val="80000"/>
              <a:buFont typeface="Wingdings" pitchFamily="2" charset="2"/>
              <a:buChar char="§"/>
              <a:defRPr sz="1050" kern="1200" baseline="0">
                <a:solidFill>
                  <a:schemeClr val="tx2"/>
                </a:solidFill>
                <a:latin typeface="맑은 고딕" panose="020B0503020000020004" pitchFamily="50" charset="-127"/>
                <a:ea typeface="맑은 고딕" panose="020B0503020000020004" pitchFamily="50" charset="-127"/>
                <a:cs typeface="+mn-cs"/>
              </a:defRPr>
            </a:lvl8pPr>
            <a:lvl9pPr marL="2125980" indent="-171450" algn="l" defTabSz="685800" rtl="0" eaLnBrk="1" latinLnBrk="1" hangingPunct="1">
              <a:lnSpc>
                <a:spcPct val="90000"/>
              </a:lnSpc>
              <a:spcBef>
                <a:spcPts val="600"/>
              </a:spcBef>
              <a:buSzPct val="80000"/>
              <a:buFont typeface="Wingdings" pitchFamily="2" charset="2"/>
              <a:buChar char="§"/>
              <a:defRPr sz="1050" kern="1200" baseline="0">
                <a:solidFill>
                  <a:schemeClr val="tx2"/>
                </a:solidFill>
                <a:latin typeface="맑은 고딕" panose="020B0503020000020004" pitchFamily="50" charset="-127"/>
                <a:ea typeface="맑은 고딕" panose="020B0503020000020004" pitchFamily="50" charset="-127"/>
                <a:cs typeface="+mn-cs"/>
              </a:defRPr>
            </a:lvl9pPr>
          </a:lstStyle>
          <a:p>
            <a:pPr>
              <a:lnSpc>
                <a:spcPct val="100000"/>
              </a:lnSpc>
              <a:buFont typeface="Wingdings" panose="05000000000000000000" pitchFamily="2" charset="2"/>
              <a:buChar char="v"/>
            </a:pPr>
            <a:r>
              <a:rPr lang="en-US" altLang="ko-KR" sz="2400" dirty="0" smtClean="0">
                <a:latin typeface="Calibri" panose="020F0502020204030204" pitchFamily="34" charset="0"/>
              </a:rPr>
              <a:t> Work Plan</a:t>
            </a:r>
          </a:p>
          <a:p>
            <a:pPr lvl="1">
              <a:lnSpc>
                <a:spcPct val="100000"/>
              </a:lnSpc>
            </a:pPr>
            <a:r>
              <a:rPr lang="en-US" altLang="ko-KR" sz="2000" dirty="0" smtClean="0">
                <a:latin typeface="Calibri" panose="020F0502020204030204" pitchFamily="34" charset="0"/>
              </a:rPr>
              <a:t>Bridge geospatial divide among regional countries via identifying the field of areas and sharing best practices/capacity building dialogue and coordination via diverse forms of forum </a:t>
            </a:r>
          </a:p>
          <a:p>
            <a:pPr lvl="2">
              <a:lnSpc>
                <a:spcPct val="100000"/>
              </a:lnSpc>
            </a:pPr>
            <a:r>
              <a:rPr lang="en-US" altLang="ko-KR" sz="1850" dirty="0" smtClean="0">
                <a:latin typeface="Calibri" panose="020F0502020204030204" pitchFamily="34" charset="0"/>
              </a:rPr>
              <a:t>In 2023, Korea invites officials from Indonesia, Lao PDR, Vietnam and Kyrgyzstan to Korea for short-term capacity building program</a:t>
            </a:r>
          </a:p>
          <a:p>
            <a:pPr lvl="2">
              <a:lnSpc>
                <a:spcPct val="100000"/>
              </a:lnSpc>
            </a:pPr>
            <a:r>
              <a:rPr lang="en-US" altLang="ko-KR" sz="1850" dirty="0" smtClean="0">
                <a:latin typeface="Calibri" panose="020F0502020204030204" pitchFamily="34" charset="0"/>
              </a:rPr>
              <a:t>More opportunities can be bridged by ASEAN-ROK Cooperation Fund (AKCF), </a:t>
            </a:r>
            <a:r>
              <a:rPr lang="en-US" altLang="ko-KR" sz="1850" dirty="0" smtClean="0">
                <a:latin typeface="Calibri" panose="020F0502020204030204" pitchFamily="34" charset="0"/>
              </a:rPr>
              <a:t>which requires </a:t>
            </a:r>
            <a:r>
              <a:rPr lang="en-US" altLang="ko-KR" sz="1850" dirty="0" smtClean="0">
                <a:latin typeface="Calibri" panose="020F0502020204030204" pitchFamily="34" charset="0"/>
              </a:rPr>
              <a:t>agreement of the ASEAN member countries</a:t>
            </a:r>
          </a:p>
          <a:p>
            <a:pPr lvl="2">
              <a:lnSpc>
                <a:spcPct val="100000"/>
              </a:lnSpc>
            </a:pPr>
            <a:endParaRPr lang="en-US" altLang="ko-KR" sz="1850" dirty="0" smtClean="0">
              <a:latin typeface="Calibri" panose="020F0502020204030204" pitchFamily="34" charset="0"/>
            </a:endParaRPr>
          </a:p>
        </p:txBody>
      </p:sp>
      <p:sp>
        <p:nvSpPr>
          <p:cNvPr id="3" name="직사각형 2"/>
          <p:cNvSpPr/>
          <p:nvPr/>
        </p:nvSpPr>
        <p:spPr>
          <a:xfrm>
            <a:off x="144270" y="548680"/>
            <a:ext cx="8820218" cy="553357"/>
          </a:xfrm>
          <a:prstGeom prst="rect">
            <a:avLst/>
          </a:prstGeom>
        </p:spPr>
        <p:txBody>
          <a:bodyPr wrap="square">
            <a:spAutoFit/>
          </a:bodyPr>
          <a:lstStyle/>
          <a:p>
            <a:pPr>
              <a:lnSpc>
                <a:spcPct val="107000"/>
              </a:lnSpc>
              <a:spcAft>
                <a:spcPts val="600"/>
              </a:spcAft>
            </a:pPr>
            <a:r>
              <a:rPr lang="en-US" altLang="ko-KR" sz="2800" b="1" kern="100" dirty="0">
                <a:solidFill>
                  <a:srgbClr val="002060"/>
                </a:solidFill>
                <a:cs typeface="Times New Roman" panose="02020603050405020304" pitchFamily="18" charset="0"/>
              </a:rPr>
              <a:t>UN-GGIM-AP </a:t>
            </a:r>
            <a:r>
              <a:rPr lang="en-US" altLang="ko-KR" sz="2800" b="1" kern="100" dirty="0" smtClean="0">
                <a:solidFill>
                  <a:srgbClr val="002060"/>
                </a:solidFill>
                <a:cs typeface="Times New Roman" panose="02020603050405020304" pitchFamily="18" charset="0"/>
              </a:rPr>
              <a:t>11</a:t>
            </a:r>
            <a:r>
              <a:rPr lang="en-US" altLang="ko-KR" sz="2800" b="1" kern="100" baseline="30000" dirty="0" smtClean="0">
                <a:solidFill>
                  <a:srgbClr val="002060"/>
                </a:solidFill>
                <a:cs typeface="Times New Roman" panose="02020603050405020304" pitchFamily="18" charset="0"/>
              </a:rPr>
              <a:t>th</a:t>
            </a:r>
            <a:r>
              <a:rPr lang="en-US" altLang="ko-KR" sz="2800" b="1" kern="100" dirty="0" smtClean="0">
                <a:solidFill>
                  <a:srgbClr val="002060"/>
                </a:solidFill>
                <a:cs typeface="Times New Roman" panose="02020603050405020304" pitchFamily="18" charset="0"/>
              </a:rPr>
              <a:t> Plenary Meeting Working Group 2</a:t>
            </a:r>
            <a:endParaRPr lang="ko-KR" altLang="ko-KR" sz="2800" b="1" kern="100" dirty="0">
              <a:solidFill>
                <a:srgbClr val="002060"/>
              </a:solidFill>
              <a:cs typeface="Times New Roman" panose="02020603050405020304" pitchFamily="18" charset="0"/>
            </a:endParaRPr>
          </a:p>
        </p:txBody>
      </p:sp>
      <p:graphicFrame>
        <p:nvGraphicFramePr>
          <p:cNvPr id="4" name="표 3"/>
          <p:cNvGraphicFramePr>
            <a:graphicFrameLocks noGrp="1"/>
          </p:cNvGraphicFramePr>
          <p:nvPr>
            <p:extLst>
              <p:ext uri="{D42A27DB-BD31-4B8C-83A1-F6EECF244321}">
                <p14:modId xmlns:p14="http://schemas.microsoft.com/office/powerpoint/2010/main" val="1247263517"/>
              </p:ext>
            </p:extLst>
          </p:nvPr>
        </p:nvGraphicFramePr>
        <p:xfrm>
          <a:off x="1043608" y="4108506"/>
          <a:ext cx="7488831" cy="1953260"/>
        </p:xfrm>
        <a:graphic>
          <a:graphicData uri="http://schemas.openxmlformats.org/drawingml/2006/table">
            <a:tbl>
              <a:tblPr firstRow="1" bandRow="1">
                <a:tableStyleId>{793D81CF-94F2-401A-BA57-92F5A7B2D0C5}</a:tableStyleId>
              </a:tblPr>
              <a:tblGrid>
                <a:gridCol w="619224">
                  <a:extLst>
                    <a:ext uri="{9D8B030D-6E8A-4147-A177-3AD203B41FA5}">
                      <a16:colId xmlns:a16="http://schemas.microsoft.com/office/drawing/2014/main" val="562448770"/>
                    </a:ext>
                  </a:extLst>
                </a:gridCol>
                <a:gridCol w="4373330">
                  <a:extLst>
                    <a:ext uri="{9D8B030D-6E8A-4147-A177-3AD203B41FA5}">
                      <a16:colId xmlns:a16="http://schemas.microsoft.com/office/drawing/2014/main" val="3952323257"/>
                    </a:ext>
                  </a:extLst>
                </a:gridCol>
                <a:gridCol w="2496277">
                  <a:extLst>
                    <a:ext uri="{9D8B030D-6E8A-4147-A177-3AD203B41FA5}">
                      <a16:colId xmlns:a16="http://schemas.microsoft.com/office/drawing/2014/main" val="3833051070"/>
                    </a:ext>
                  </a:extLst>
                </a:gridCol>
              </a:tblGrid>
              <a:tr h="370840">
                <a:tc>
                  <a:txBody>
                    <a:bodyPr/>
                    <a:lstStyle/>
                    <a:p>
                      <a:pPr latinLnBrk="1"/>
                      <a:endParaRPr lang="ko-KR" altLang="en-US" dirty="0">
                        <a:latin typeface="times" panose="02020603050405020304" pitchFamily="18" charset="0"/>
                        <a:cs typeface="times"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dirty="0" smtClean="0">
                          <a:latin typeface="times" panose="02020603050405020304" pitchFamily="18" charset="0"/>
                          <a:cs typeface="times" panose="02020603050405020304" pitchFamily="18" charset="0"/>
                        </a:rPr>
                        <a:t>Activities</a:t>
                      </a:r>
                      <a:endParaRPr lang="ko-KR" altLang="en-US" dirty="0">
                        <a:latin typeface="times" panose="02020603050405020304" pitchFamily="18" charset="0"/>
                        <a:cs typeface="times"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dirty="0" smtClean="0">
                          <a:latin typeface="times" panose="02020603050405020304" pitchFamily="18" charset="0"/>
                          <a:cs typeface="times" panose="02020603050405020304" pitchFamily="18" charset="0"/>
                        </a:rPr>
                        <a:t>Notes</a:t>
                      </a:r>
                      <a:endParaRPr lang="ko-KR" altLang="en-US" dirty="0">
                        <a:latin typeface="times" panose="02020603050405020304" pitchFamily="18" charset="0"/>
                        <a:cs typeface="times"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6049531"/>
                  </a:ext>
                </a:extLst>
              </a:tr>
              <a:tr h="370840">
                <a:tc>
                  <a:txBody>
                    <a:bodyPr/>
                    <a:lstStyle/>
                    <a:p>
                      <a:pPr latinLnBrk="1"/>
                      <a:r>
                        <a:rPr lang="en-US" altLang="ko-KR" dirty="0" smtClean="0">
                          <a:latin typeface="times" panose="02020603050405020304" pitchFamily="18" charset="0"/>
                          <a:cs typeface="times" panose="02020603050405020304" pitchFamily="18" charset="0"/>
                        </a:rPr>
                        <a:t>1</a:t>
                      </a:r>
                      <a:endParaRPr lang="ko-KR" altLang="en-US" dirty="0">
                        <a:latin typeface="times" panose="02020603050405020304" pitchFamily="18" charset="0"/>
                        <a:cs typeface="times"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dirty="0" smtClean="0">
                          <a:latin typeface="times" panose="02020603050405020304" pitchFamily="18" charset="0"/>
                          <a:cs typeface="times" panose="02020603050405020304" pitchFamily="18" charset="0"/>
                        </a:rPr>
                        <a:t>Identify</a:t>
                      </a:r>
                      <a:r>
                        <a:rPr lang="en-US" altLang="ko-KR" baseline="0" dirty="0" smtClean="0">
                          <a:latin typeface="times" panose="02020603050405020304" pitchFamily="18" charset="0"/>
                          <a:cs typeface="times" panose="02020603050405020304" pitchFamily="18" charset="0"/>
                        </a:rPr>
                        <a:t> common challenges and needs</a:t>
                      </a:r>
                      <a:endParaRPr lang="ko-KR" altLang="en-US" dirty="0">
                        <a:latin typeface="times" panose="02020603050405020304" pitchFamily="18" charset="0"/>
                        <a:cs typeface="times"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dirty="0" smtClean="0">
                          <a:latin typeface="times" panose="02020603050405020304" pitchFamily="18" charset="0"/>
                          <a:cs typeface="times" panose="02020603050405020304" pitchFamily="18" charset="0"/>
                        </a:rPr>
                        <a:t>The Chair is responsible</a:t>
                      </a:r>
                      <a:endParaRPr lang="ko-KR" altLang="en-US" dirty="0">
                        <a:latin typeface="times" panose="02020603050405020304" pitchFamily="18" charset="0"/>
                        <a:cs typeface="times"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875448"/>
                  </a:ext>
                </a:extLst>
              </a:tr>
              <a:tr h="370840">
                <a:tc>
                  <a:txBody>
                    <a:bodyPr/>
                    <a:lstStyle/>
                    <a:p>
                      <a:pPr latinLnBrk="1"/>
                      <a:r>
                        <a:rPr lang="en-US" altLang="ko-KR" dirty="0" smtClean="0">
                          <a:latin typeface="times" panose="02020603050405020304" pitchFamily="18" charset="0"/>
                          <a:cs typeface="times" panose="02020603050405020304" pitchFamily="18" charset="0"/>
                        </a:rPr>
                        <a:t>2</a:t>
                      </a:r>
                      <a:endParaRPr lang="ko-KR" altLang="en-US" dirty="0">
                        <a:latin typeface="times" panose="02020603050405020304" pitchFamily="18" charset="0"/>
                        <a:cs typeface="times"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dirty="0" smtClean="0">
                          <a:latin typeface="times" panose="02020603050405020304" pitchFamily="18" charset="0"/>
                          <a:cs typeface="times" panose="02020603050405020304" pitchFamily="18" charset="0"/>
                        </a:rPr>
                        <a:t>Develop training and capacity opportunities</a:t>
                      </a:r>
                      <a:r>
                        <a:rPr lang="en-US" altLang="ko-KR" baseline="0" dirty="0" smtClean="0">
                          <a:latin typeface="times" panose="02020603050405020304" pitchFamily="18" charset="0"/>
                          <a:cs typeface="times" panose="02020603050405020304" pitchFamily="18" charset="0"/>
                        </a:rPr>
                        <a:t> and share these via UN GGIM AP networks</a:t>
                      </a:r>
                      <a:endParaRPr lang="ko-KR" altLang="en-US" dirty="0">
                        <a:latin typeface="times" panose="02020603050405020304" pitchFamily="18" charset="0"/>
                        <a:cs typeface="times"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endParaRPr lang="ko-KR" altLang="en-US" dirty="0">
                        <a:latin typeface="times" panose="02020603050405020304" pitchFamily="18" charset="0"/>
                        <a:cs typeface="times"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8801272"/>
                  </a:ext>
                </a:extLst>
              </a:tr>
              <a:tr h="370840">
                <a:tc>
                  <a:txBody>
                    <a:bodyPr/>
                    <a:lstStyle/>
                    <a:p>
                      <a:pPr latinLnBrk="1"/>
                      <a:r>
                        <a:rPr lang="en-US" altLang="ko-KR" dirty="0" smtClean="0">
                          <a:latin typeface="times" panose="02020603050405020304" pitchFamily="18" charset="0"/>
                          <a:cs typeface="times" panose="02020603050405020304" pitchFamily="18" charset="0"/>
                        </a:rPr>
                        <a:t>3</a:t>
                      </a:r>
                      <a:endParaRPr lang="ko-KR" altLang="en-US" dirty="0">
                        <a:latin typeface="times" panose="02020603050405020304" pitchFamily="18" charset="0"/>
                        <a:cs typeface="times"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dirty="0" smtClean="0">
                          <a:latin typeface="times" panose="02020603050405020304" pitchFamily="18" charset="0"/>
                          <a:cs typeface="times" panose="02020603050405020304" pitchFamily="18" charset="0"/>
                        </a:rPr>
                        <a:t>Encourage member countries to share their experiences, best practices, and lessons learned at the Plenary Meeting,</a:t>
                      </a:r>
                      <a:r>
                        <a:rPr lang="en-US" altLang="ko-KR" baseline="0" dirty="0" smtClean="0">
                          <a:latin typeface="times" panose="02020603050405020304" pitchFamily="18" charset="0"/>
                          <a:cs typeface="times" panose="02020603050405020304" pitchFamily="18" charset="0"/>
                        </a:rPr>
                        <a:t> Indonesia</a:t>
                      </a:r>
                      <a:endParaRPr lang="ko-KR" altLang="en-US" dirty="0">
                        <a:latin typeface="times" panose="02020603050405020304" pitchFamily="18" charset="0"/>
                        <a:cs typeface="times"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1" hangingPunct="1">
                        <a:lnSpc>
                          <a:spcPct val="100000"/>
                        </a:lnSpc>
                        <a:spcBef>
                          <a:spcPts val="0"/>
                        </a:spcBef>
                        <a:spcAft>
                          <a:spcPts val="0"/>
                        </a:spcAft>
                        <a:buClrTx/>
                        <a:buSzTx/>
                        <a:buFontTx/>
                        <a:buNone/>
                        <a:tabLst/>
                        <a:defRPr/>
                      </a:pPr>
                      <a:r>
                        <a:rPr lang="en-US" altLang="ko-KR" dirty="0" smtClean="0">
                          <a:latin typeface="times" panose="02020603050405020304" pitchFamily="18" charset="0"/>
                          <a:cs typeface="times" panose="02020603050405020304" pitchFamily="18" charset="0"/>
                        </a:rPr>
                        <a:t>November, 2023</a:t>
                      </a:r>
                      <a:endParaRPr lang="ko-KR" altLang="en-US" dirty="0" smtClean="0">
                        <a:latin typeface="times" panose="02020603050405020304" pitchFamily="18" charset="0"/>
                        <a:cs typeface="times" panose="02020603050405020304" pitchFamily="18" charset="0"/>
                      </a:endParaRPr>
                    </a:p>
                    <a:p>
                      <a:pPr latinLnBrk="1"/>
                      <a:endParaRPr lang="ko-KR" altLang="en-US" dirty="0">
                        <a:latin typeface="times" panose="02020603050405020304" pitchFamily="18" charset="0"/>
                        <a:cs typeface="times"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9422269"/>
                  </a:ext>
                </a:extLst>
              </a:tr>
            </a:tbl>
          </a:graphicData>
        </a:graphic>
      </p:graphicFrame>
    </p:spTree>
    <p:extLst>
      <p:ext uri="{BB962C8B-B14F-4D97-AF65-F5344CB8AC3E}">
        <p14:creationId xmlns:p14="http://schemas.microsoft.com/office/powerpoint/2010/main" val="2466617010"/>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2"/>
          <p:cNvSpPr txBox="1">
            <a:spLocks/>
          </p:cNvSpPr>
          <p:nvPr/>
        </p:nvSpPr>
        <p:spPr>
          <a:xfrm>
            <a:off x="251520" y="1340768"/>
            <a:ext cx="8712968" cy="4752528"/>
          </a:xfrm>
          <a:prstGeom prst="rect">
            <a:avLst/>
          </a:prstGeom>
        </p:spPr>
        <p:txBody>
          <a:bodyPr>
            <a:noAutofit/>
          </a:bodyPr>
          <a:lstStyle>
            <a:lvl1pPr marL="205740" indent="-171450" algn="l" defTabSz="685800" rtl="0" eaLnBrk="1" latinLnBrk="1" hangingPunct="1">
              <a:lnSpc>
                <a:spcPct val="90000"/>
              </a:lnSpc>
              <a:spcBef>
                <a:spcPts val="1350"/>
              </a:spcBef>
              <a:buClr>
                <a:schemeClr val="tx2"/>
              </a:buClr>
              <a:buSzPct val="80000"/>
              <a:buFont typeface="Wingdings" pitchFamily="2" charset="2"/>
              <a:buChar char="§"/>
              <a:defRPr sz="1500" kern="1200">
                <a:solidFill>
                  <a:schemeClr val="tx2"/>
                </a:solidFill>
                <a:latin typeface="맑은 고딕" panose="020B0503020000020004" pitchFamily="50" charset="-127"/>
                <a:ea typeface="맑은 고딕" panose="020B0503020000020004" pitchFamily="50" charset="-127"/>
                <a:cs typeface="+mn-cs"/>
              </a:defRPr>
            </a:lvl1pPr>
            <a:lvl2pPr marL="445770" indent="-171450" algn="l" defTabSz="685800" rtl="0" eaLnBrk="1" latinLnBrk="1" hangingPunct="1">
              <a:lnSpc>
                <a:spcPct val="90000"/>
              </a:lnSpc>
              <a:spcBef>
                <a:spcPts val="750"/>
              </a:spcBef>
              <a:buClr>
                <a:schemeClr val="tx2"/>
              </a:buClr>
              <a:buSzPct val="80000"/>
              <a:buFont typeface="Wingdings" pitchFamily="2" charset="2"/>
              <a:buChar char="§"/>
              <a:defRPr sz="1350" kern="1200">
                <a:solidFill>
                  <a:schemeClr val="tx2"/>
                </a:solidFill>
                <a:latin typeface="맑은 고딕" panose="020B0503020000020004" pitchFamily="50" charset="-127"/>
                <a:ea typeface="맑은 고딕" panose="020B0503020000020004" pitchFamily="50" charset="-127"/>
                <a:cs typeface="+mn-cs"/>
              </a:defRPr>
            </a:lvl2pPr>
            <a:lvl3pPr marL="685800" indent="-171450" algn="l" defTabSz="685800" rtl="0" eaLnBrk="1" latinLnBrk="1" hangingPunct="1">
              <a:lnSpc>
                <a:spcPct val="90000"/>
              </a:lnSpc>
              <a:spcBef>
                <a:spcPts val="600"/>
              </a:spcBef>
              <a:buClr>
                <a:schemeClr val="tx2"/>
              </a:buClr>
              <a:buSzPct val="80000"/>
              <a:buFont typeface="Wingdings" pitchFamily="2" charset="2"/>
              <a:buChar char="§"/>
              <a:defRPr sz="1200" kern="1200">
                <a:solidFill>
                  <a:schemeClr val="tx2"/>
                </a:solidFill>
                <a:latin typeface="맑은 고딕" panose="020B0503020000020004" pitchFamily="50" charset="-127"/>
                <a:ea typeface="맑은 고딕" panose="020B0503020000020004" pitchFamily="50" charset="-127"/>
                <a:cs typeface="+mn-cs"/>
              </a:defRPr>
            </a:lvl3pPr>
            <a:lvl4pPr marL="925830" indent="-171450" algn="l" defTabSz="685800" rtl="0" eaLnBrk="1" latinLnBrk="1" hangingPunct="1">
              <a:lnSpc>
                <a:spcPct val="90000"/>
              </a:lnSpc>
              <a:spcBef>
                <a:spcPts val="600"/>
              </a:spcBef>
              <a:buClr>
                <a:schemeClr val="tx2"/>
              </a:buClr>
              <a:buSzPct val="80000"/>
              <a:buFont typeface="Wingdings" pitchFamily="2" charset="2"/>
              <a:buChar char="§"/>
              <a:defRPr sz="1050" kern="1200">
                <a:solidFill>
                  <a:schemeClr val="tx2"/>
                </a:solidFill>
                <a:latin typeface="맑은 고딕" panose="020B0503020000020004" pitchFamily="50" charset="-127"/>
                <a:ea typeface="맑은 고딕" panose="020B0503020000020004" pitchFamily="50" charset="-127"/>
                <a:cs typeface="+mn-cs"/>
              </a:defRPr>
            </a:lvl4pPr>
            <a:lvl5pPr marL="1165860" indent="-171450" algn="l" defTabSz="685800" rtl="0" eaLnBrk="1" latinLnBrk="1" hangingPunct="1">
              <a:lnSpc>
                <a:spcPct val="90000"/>
              </a:lnSpc>
              <a:spcBef>
                <a:spcPts val="600"/>
              </a:spcBef>
              <a:buClr>
                <a:schemeClr val="tx2"/>
              </a:buClr>
              <a:buSzPct val="80000"/>
              <a:buFont typeface="Wingdings" pitchFamily="2" charset="2"/>
              <a:buChar char="§"/>
              <a:defRPr sz="1050" kern="1200">
                <a:solidFill>
                  <a:schemeClr val="tx2"/>
                </a:solidFill>
                <a:latin typeface="맑은 고딕" panose="020B0503020000020004" pitchFamily="50" charset="-127"/>
                <a:ea typeface="맑은 고딕" panose="020B0503020000020004" pitchFamily="50" charset="-127"/>
                <a:cs typeface="+mn-cs"/>
              </a:defRPr>
            </a:lvl5pPr>
            <a:lvl6pPr marL="1405890" indent="-171450" algn="l" defTabSz="685800" rtl="0" eaLnBrk="1" latinLnBrk="1" hangingPunct="1">
              <a:lnSpc>
                <a:spcPct val="90000"/>
              </a:lnSpc>
              <a:spcBef>
                <a:spcPts val="600"/>
              </a:spcBef>
              <a:buSzPct val="80000"/>
              <a:buFont typeface="Wingdings" pitchFamily="2" charset="2"/>
              <a:buChar char="§"/>
              <a:defRPr sz="1050" kern="1200">
                <a:solidFill>
                  <a:schemeClr val="tx2"/>
                </a:solidFill>
                <a:latin typeface="맑은 고딕" panose="020B0503020000020004" pitchFamily="50" charset="-127"/>
                <a:ea typeface="맑은 고딕" panose="020B0503020000020004" pitchFamily="50" charset="-127"/>
                <a:cs typeface="+mn-cs"/>
              </a:defRPr>
            </a:lvl6pPr>
            <a:lvl7pPr marL="1645920" indent="-171450" algn="l" defTabSz="685800" rtl="0" eaLnBrk="1" latinLnBrk="1" hangingPunct="1">
              <a:lnSpc>
                <a:spcPct val="90000"/>
              </a:lnSpc>
              <a:spcBef>
                <a:spcPts val="600"/>
              </a:spcBef>
              <a:buSzPct val="80000"/>
              <a:buFont typeface="Wingdings" pitchFamily="2" charset="2"/>
              <a:buChar char="§"/>
              <a:defRPr sz="1050" kern="1200" baseline="0">
                <a:solidFill>
                  <a:schemeClr val="tx2"/>
                </a:solidFill>
                <a:latin typeface="맑은 고딕" panose="020B0503020000020004" pitchFamily="50" charset="-127"/>
                <a:ea typeface="맑은 고딕" panose="020B0503020000020004" pitchFamily="50" charset="-127"/>
                <a:cs typeface="+mn-cs"/>
              </a:defRPr>
            </a:lvl7pPr>
            <a:lvl8pPr marL="1885950" indent="-171450" algn="l" defTabSz="685800" rtl="0" eaLnBrk="1" latinLnBrk="1" hangingPunct="1">
              <a:lnSpc>
                <a:spcPct val="90000"/>
              </a:lnSpc>
              <a:spcBef>
                <a:spcPts val="600"/>
              </a:spcBef>
              <a:buSzPct val="80000"/>
              <a:buFont typeface="Wingdings" pitchFamily="2" charset="2"/>
              <a:buChar char="§"/>
              <a:defRPr sz="1050" kern="1200" baseline="0">
                <a:solidFill>
                  <a:schemeClr val="tx2"/>
                </a:solidFill>
                <a:latin typeface="맑은 고딕" panose="020B0503020000020004" pitchFamily="50" charset="-127"/>
                <a:ea typeface="맑은 고딕" panose="020B0503020000020004" pitchFamily="50" charset="-127"/>
                <a:cs typeface="+mn-cs"/>
              </a:defRPr>
            </a:lvl8pPr>
            <a:lvl9pPr marL="2125980" indent="-171450" algn="l" defTabSz="685800" rtl="0" eaLnBrk="1" latinLnBrk="1" hangingPunct="1">
              <a:lnSpc>
                <a:spcPct val="90000"/>
              </a:lnSpc>
              <a:spcBef>
                <a:spcPts val="600"/>
              </a:spcBef>
              <a:buSzPct val="80000"/>
              <a:buFont typeface="Wingdings" pitchFamily="2" charset="2"/>
              <a:buChar char="§"/>
              <a:defRPr sz="1050" kern="1200" baseline="0">
                <a:solidFill>
                  <a:schemeClr val="tx2"/>
                </a:solidFill>
                <a:latin typeface="맑은 고딕" panose="020B0503020000020004" pitchFamily="50" charset="-127"/>
                <a:ea typeface="맑은 고딕" panose="020B0503020000020004" pitchFamily="50" charset="-127"/>
                <a:cs typeface="+mn-cs"/>
              </a:defRPr>
            </a:lvl9pPr>
          </a:lstStyle>
          <a:p>
            <a:pPr>
              <a:lnSpc>
                <a:spcPct val="100000"/>
              </a:lnSpc>
              <a:buFont typeface="Wingdings" panose="05000000000000000000" pitchFamily="2" charset="2"/>
              <a:buChar char="v"/>
            </a:pPr>
            <a:r>
              <a:rPr lang="en-US" altLang="ko-KR" sz="2400" dirty="0" smtClean="0">
                <a:latin typeface="Calibri" panose="020F0502020204030204" pitchFamily="34" charset="0"/>
              </a:rPr>
              <a:t> Resolutions</a:t>
            </a:r>
          </a:p>
          <a:p>
            <a:pPr marL="180000" lvl="1" indent="-720000">
              <a:lnSpc>
                <a:spcPct val="100000"/>
              </a:lnSpc>
              <a:buNone/>
            </a:pPr>
            <a:r>
              <a:rPr lang="en-US" altLang="ko-KR" sz="1600" dirty="0" smtClean="0">
                <a:latin typeface="Calibri" panose="020F0502020204030204" pitchFamily="34" charset="0"/>
              </a:rPr>
              <a:t>a) Continues </a:t>
            </a:r>
            <a:r>
              <a:rPr lang="en-US" altLang="ko-KR" sz="1600" dirty="0">
                <a:latin typeface="Calibri" panose="020F0502020204030204" pitchFamily="34" charset="0"/>
              </a:rPr>
              <a:t>to advocate and raise political awareness of the benefits of effective and efficient land administration and management as stipulated in decision 7/108; </a:t>
            </a:r>
            <a:endParaRPr lang="en-US" altLang="ko-KR" sz="1600" dirty="0" smtClean="0">
              <a:latin typeface="Calibri" panose="020F0502020204030204" pitchFamily="34" charset="0"/>
            </a:endParaRPr>
          </a:p>
          <a:p>
            <a:pPr marL="180000" lvl="1" indent="-720000">
              <a:lnSpc>
                <a:spcPct val="100000"/>
              </a:lnSpc>
              <a:buNone/>
            </a:pPr>
            <a:r>
              <a:rPr lang="en-US" altLang="ko-KR" sz="1600" dirty="0" smtClean="0">
                <a:latin typeface="Calibri" panose="020F0502020204030204" pitchFamily="34" charset="0"/>
              </a:rPr>
              <a:t>b</a:t>
            </a:r>
            <a:r>
              <a:rPr lang="en-US" altLang="ko-KR" sz="1600" dirty="0">
                <a:latin typeface="Calibri" panose="020F0502020204030204" pitchFamily="34" charset="0"/>
              </a:rPr>
              <a:t>) Encourages Member States engaging in the Framework for Effective Land Administration, especially translating it in their own languages and practically implementing it, as leveraging the IGIF Implementation Guide, working with UN-GGIM Expert Group on Land Administration and Management</a:t>
            </a:r>
            <a:r>
              <a:rPr lang="en-US" altLang="ko-KR" sz="1600" dirty="0" smtClean="0">
                <a:latin typeface="Calibri" panose="020F0502020204030204" pitchFamily="34" charset="0"/>
              </a:rPr>
              <a:t>;</a:t>
            </a:r>
          </a:p>
          <a:p>
            <a:pPr marL="180000" lvl="1" indent="-720000">
              <a:lnSpc>
                <a:spcPct val="100000"/>
              </a:lnSpc>
              <a:buNone/>
            </a:pPr>
            <a:r>
              <a:rPr lang="en-US" altLang="ko-KR" sz="1600" dirty="0" smtClean="0">
                <a:latin typeface="Calibri" panose="020F0502020204030204" pitchFamily="34" charset="0"/>
              </a:rPr>
              <a:t>c</a:t>
            </a:r>
            <a:r>
              <a:rPr lang="en-US" altLang="ko-KR" sz="1600" dirty="0">
                <a:latin typeface="Calibri" panose="020F0502020204030204" pitchFamily="34" charset="0"/>
              </a:rPr>
              <a:t>) Identifies and shares diverse forms of forum for dialogue and coordination to strengthen human capacity building related to cadaster and land management at the regional level that incorporates professionals, future young professionals, and vulnerable groups that also reflect gender equality by assessing current challenges faced by Member States and developing capacity building programs</a:t>
            </a:r>
            <a:r>
              <a:rPr lang="en-US" altLang="ko-KR" sz="1600" dirty="0" smtClean="0">
                <a:latin typeface="Calibri" panose="020F0502020204030204" pitchFamily="34" charset="0"/>
              </a:rPr>
              <a:t>;</a:t>
            </a:r>
          </a:p>
          <a:p>
            <a:pPr marL="180000" lvl="1" indent="-720000">
              <a:lnSpc>
                <a:spcPct val="100000"/>
              </a:lnSpc>
              <a:buNone/>
            </a:pPr>
            <a:r>
              <a:rPr lang="en-US" altLang="ko-KR" sz="1600" dirty="0" smtClean="0">
                <a:latin typeface="Calibri" panose="020F0502020204030204" pitchFamily="34" charset="0"/>
              </a:rPr>
              <a:t>d</a:t>
            </a:r>
            <a:r>
              <a:rPr lang="en-US" altLang="ko-KR" sz="1600" dirty="0">
                <a:latin typeface="Calibri" panose="020F0502020204030204" pitchFamily="34" charset="0"/>
              </a:rPr>
              <a:t>) Requests the Secretariat to continue to explore possible options (in a cost neutral manner) for building a UN-GGIM-AP geospatial information service </a:t>
            </a:r>
            <a:r>
              <a:rPr lang="en-US" altLang="ko-KR" sz="1600" dirty="0" err="1">
                <a:latin typeface="Calibri" panose="020F0502020204030204" pitchFamily="34" charset="0"/>
              </a:rPr>
              <a:t>centre</a:t>
            </a:r>
            <a:r>
              <a:rPr lang="en-US" altLang="ko-KR" sz="1600" dirty="0">
                <a:latin typeface="Calibri" panose="020F0502020204030204" pitchFamily="34" charset="0"/>
              </a:rPr>
              <a:t> with all interested Member States for practical provision of geospatial services and products to member countries of UN-GGIM-AP, considering cooperation with the United Nations GIS Service Centre of the United Nations Office on ICT (UN OICT) in </a:t>
            </a:r>
            <a:r>
              <a:rPr lang="en-US" altLang="ko-KR" sz="1600" dirty="0" err="1">
                <a:latin typeface="Calibri" panose="020F0502020204030204" pitchFamily="34" charset="0"/>
              </a:rPr>
              <a:t>Brindisi</a:t>
            </a:r>
            <a:r>
              <a:rPr lang="en-US" altLang="ko-KR" sz="1600" dirty="0">
                <a:latin typeface="Calibri" panose="020F0502020204030204" pitchFamily="34" charset="0"/>
              </a:rPr>
              <a:t>, Italy.</a:t>
            </a:r>
            <a:endParaRPr lang="en-US" altLang="ko-KR" sz="1600" dirty="0" smtClean="0">
              <a:latin typeface="Calibri" panose="020F0502020204030204" pitchFamily="34" charset="0"/>
            </a:endParaRPr>
          </a:p>
        </p:txBody>
      </p:sp>
      <p:sp>
        <p:nvSpPr>
          <p:cNvPr id="3" name="직사각형 2"/>
          <p:cNvSpPr/>
          <p:nvPr/>
        </p:nvSpPr>
        <p:spPr>
          <a:xfrm>
            <a:off x="144270" y="548680"/>
            <a:ext cx="8820218" cy="553357"/>
          </a:xfrm>
          <a:prstGeom prst="rect">
            <a:avLst/>
          </a:prstGeom>
        </p:spPr>
        <p:txBody>
          <a:bodyPr wrap="square">
            <a:spAutoFit/>
          </a:bodyPr>
          <a:lstStyle/>
          <a:p>
            <a:pPr>
              <a:lnSpc>
                <a:spcPct val="107000"/>
              </a:lnSpc>
              <a:spcAft>
                <a:spcPts val="600"/>
              </a:spcAft>
            </a:pPr>
            <a:r>
              <a:rPr lang="en-US" altLang="ko-KR" sz="2800" b="1" kern="100" dirty="0">
                <a:solidFill>
                  <a:srgbClr val="002060"/>
                </a:solidFill>
                <a:cs typeface="Times New Roman" panose="02020603050405020304" pitchFamily="18" charset="0"/>
              </a:rPr>
              <a:t>UN-GGIM-AP </a:t>
            </a:r>
            <a:r>
              <a:rPr lang="en-US" altLang="ko-KR" sz="2800" b="1" kern="100" dirty="0" smtClean="0">
                <a:solidFill>
                  <a:srgbClr val="002060"/>
                </a:solidFill>
                <a:cs typeface="Times New Roman" panose="02020603050405020304" pitchFamily="18" charset="0"/>
              </a:rPr>
              <a:t>11</a:t>
            </a:r>
            <a:r>
              <a:rPr lang="en-US" altLang="ko-KR" sz="2800" b="1" kern="100" baseline="30000" dirty="0" smtClean="0">
                <a:solidFill>
                  <a:srgbClr val="002060"/>
                </a:solidFill>
                <a:cs typeface="Times New Roman" panose="02020603050405020304" pitchFamily="18" charset="0"/>
              </a:rPr>
              <a:t>th</a:t>
            </a:r>
            <a:r>
              <a:rPr lang="en-US" altLang="ko-KR" sz="2800" b="1" kern="100" dirty="0" smtClean="0">
                <a:solidFill>
                  <a:srgbClr val="002060"/>
                </a:solidFill>
                <a:cs typeface="Times New Roman" panose="02020603050405020304" pitchFamily="18" charset="0"/>
              </a:rPr>
              <a:t> Plenary Meeting Working Group 2</a:t>
            </a:r>
            <a:endParaRPr lang="ko-KR" altLang="ko-KR" sz="2800" b="1" kern="100"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1641584491"/>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줄무늬 디자인 파란색 16 x 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Office_9533084_TF03417271.potx" id="{8CA1700F-590F-473A-82FE-452889BB5FA9}" vid="{CBE39437-93AB-43FA-A77F-4478F150B627}"/>
    </a:ext>
  </a:extLst>
</a:theme>
</file>

<file path=ppt/theme/theme2.xml><?xml version="1.0" encoding="utf-8"?>
<a:theme xmlns:a="http://schemas.openxmlformats.org/drawingml/2006/main" name="Office 테마">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비즈니스 프로젝트 계획 프레젠테이션(와이드스크린)</Template>
  <TotalTime>3627</TotalTime>
  <Words>885</Words>
  <Application>Microsoft Office PowerPoint</Application>
  <PresentationFormat>화면 슬라이드 쇼(4:3)</PresentationFormat>
  <Paragraphs>82</Paragraphs>
  <Slides>10</Slides>
  <Notes>9</Notes>
  <HiddenSlides>0</HiddenSlides>
  <MMClips>0</MMClips>
  <ScaleCrop>false</ScaleCrop>
  <HeadingPairs>
    <vt:vector size="6" baseType="variant">
      <vt:variant>
        <vt:lpstr>사용한 글꼴</vt:lpstr>
      </vt:variant>
      <vt:variant>
        <vt:i4>9</vt:i4>
      </vt:variant>
      <vt:variant>
        <vt:lpstr>테마</vt:lpstr>
      </vt:variant>
      <vt:variant>
        <vt:i4>1</vt:i4>
      </vt:variant>
      <vt:variant>
        <vt:lpstr>슬라이드 제목</vt:lpstr>
      </vt:variant>
      <vt:variant>
        <vt:i4>10</vt:i4>
      </vt:variant>
    </vt:vector>
  </HeadingPairs>
  <TitlesOfParts>
    <vt:vector size="20" baseType="lpstr">
      <vt:lpstr>Euphemia</vt:lpstr>
      <vt:lpstr>HY엽서L</vt:lpstr>
      <vt:lpstr>맑은 고딕</vt:lpstr>
      <vt:lpstr>Arial</vt:lpstr>
      <vt:lpstr>Calibri</vt:lpstr>
      <vt:lpstr>Corbel</vt:lpstr>
      <vt:lpstr>times</vt:lpstr>
      <vt:lpstr>Times New Roman</vt:lpstr>
      <vt:lpstr>Wingdings</vt:lpstr>
      <vt:lpstr>줄무늬 디자인 파란색 16 x 9</vt:lpstr>
      <vt:lpstr>Summary Report of  Working Group 2: Cadastre and Land Management</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   Thank you very much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Solutions for  Optimal land administration</dc:title>
  <dc:creator>Cho</dc:creator>
  <cp:lastModifiedBy>Koh, Mun Sung</cp:lastModifiedBy>
  <cp:revision>140</cp:revision>
  <dcterms:created xsi:type="dcterms:W3CDTF">2018-04-22T17:54:58Z</dcterms:created>
  <dcterms:modified xsi:type="dcterms:W3CDTF">2023-03-08T07:30:53Z</dcterms:modified>
</cp:coreProperties>
</file>