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96" r:id="rId3"/>
    <p:sldId id="363" r:id="rId4"/>
    <p:sldId id="364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5645"/>
  </p:normalViewPr>
  <p:slideViewPr>
    <p:cSldViewPr snapToGrid="0" snapToObjects="1" showGuides="1">
      <p:cViewPr varScale="1">
        <p:scale>
          <a:sx n="114" d="100"/>
          <a:sy n="114" d="100"/>
        </p:scale>
        <p:origin x="35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AB236-24C2-4FEB-A25A-ECBCEF93F8C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C34C0-C1DA-4351-93BF-9CED6412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0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7331B-0410-3EC7-0C55-97A75F728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9E366-F878-471C-1FE7-E3233051B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1945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46137-80EF-A1B8-9240-B14B16C9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44D666-AC16-31EE-F4AF-85C290AD7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72D29-5A1D-0EC6-5745-26ABB9161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9718-59FF-D543-B9A6-905167FCF3B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E903E-57AA-DE59-D6A5-7ACB66FD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1BEC5-DA2E-1994-AA9C-698B4CC0B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6888-1A15-CB4A-8962-AF71DD028EE8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oogle Shape;65;p9">
            <a:extLst>
              <a:ext uri="{FF2B5EF4-FFF2-40B4-BE49-F238E27FC236}">
                <a16:creationId xmlns:a16="http://schemas.microsoft.com/office/drawing/2014/main" id="{C03E70FC-0A49-A6AC-CCED-AE01B70CAB29}"/>
              </a:ext>
            </a:extLst>
          </p:cNvPr>
          <p:cNvGrpSpPr/>
          <p:nvPr userDrawn="1"/>
        </p:nvGrpSpPr>
        <p:grpSpPr>
          <a:xfrm>
            <a:off x="7568119" y="0"/>
            <a:ext cx="4623881" cy="5894863"/>
            <a:chOff x="5005048" y="0"/>
            <a:chExt cx="4138960" cy="5143642"/>
          </a:xfrm>
        </p:grpSpPr>
        <p:sp>
          <p:nvSpPr>
            <p:cNvPr id="12" name="Google Shape;66;p9">
              <a:extLst>
                <a:ext uri="{FF2B5EF4-FFF2-40B4-BE49-F238E27FC236}">
                  <a16:creationId xmlns:a16="http://schemas.microsoft.com/office/drawing/2014/main" id="{D7D4D02F-605A-D680-6BA5-818B742E6427}"/>
                </a:ext>
              </a:extLst>
            </p:cNvPr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67;p9">
              <a:extLst>
                <a:ext uri="{FF2B5EF4-FFF2-40B4-BE49-F238E27FC236}">
                  <a16:creationId xmlns:a16="http://schemas.microsoft.com/office/drawing/2014/main" id="{1AF51403-4030-4E5B-0356-6AFCDFFF9272}"/>
                </a:ext>
              </a:extLst>
            </p:cNvPr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68;p9">
              <a:extLst>
                <a:ext uri="{FF2B5EF4-FFF2-40B4-BE49-F238E27FC236}">
                  <a16:creationId xmlns:a16="http://schemas.microsoft.com/office/drawing/2014/main" id="{5F67E23D-648E-315E-9626-8EA3AA3BE8B3}"/>
                </a:ext>
              </a:extLst>
            </p:cNvPr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368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EE96DA-BF8A-364E-13ED-81AAFBBFDA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5E4F40-AC77-639A-8C30-F08FC0C9C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CFD97-41B0-2228-A84F-5413DDBE5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9718-59FF-D543-B9A6-905167FCF3B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BFBD6-0265-1B33-31E0-E2288F7D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A17AE-2BF0-99CA-6048-2B5B1CAC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6888-1A15-CB4A-8962-AF71DD028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41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415600" y="110400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>
                <a:solidFill>
                  <a:srgbClr val="07376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Char char="●"/>
              <a:defRPr>
                <a:solidFill>
                  <a:srgbClr val="1C4587"/>
                </a:solidFill>
              </a:defRPr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Clr>
                <a:srgbClr val="1C4587"/>
              </a:buClr>
              <a:buSzPts val="1400"/>
              <a:buChar char="○"/>
              <a:defRPr>
                <a:solidFill>
                  <a:srgbClr val="1C4587"/>
                </a:solidFill>
              </a:defRPr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1C4587"/>
              </a:buClr>
              <a:buSzPts val="1400"/>
              <a:buChar char="■"/>
              <a:defRPr>
                <a:solidFill>
                  <a:srgbClr val="1C4587"/>
                </a:solidFill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1C4587"/>
              </a:buClr>
              <a:buSzPts val="1400"/>
              <a:buChar char="●"/>
              <a:defRPr>
                <a:solidFill>
                  <a:srgbClr val="1C4587"/>
                </a:solidFill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1C4587"/>
              </a:buClr>
              <a:buSzPts val="1400"/>
              <a:buChar char="○"/>
              <a:defRPr>
                <a:solidFill>
                  <a:srgbClr val="1C4587"/>
                </a:solidFill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1C4587"/>
              </a:buClr>
              <a:buSzPts val="1400"/>
              <a:buChar char="■"/>
              <a:defRPr>
                <a:solidFill>
                  <a:srgbClr val="1C4587"/>
                </a:solidFill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1C4587"/>
              </a:buClr>
              <a:buSzPts val="1400"/>
              <a:buChar char="●"/>
              <a:defRPr>
                <a:solidFill>
                  <a:srgbClr val="1C4587"/>
                </a:solidFill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1C4587"/>
              </a:buClr>
              <a:buSzPts val="1400"/>
              <a:buChar char="○"/>
              <a:defRPr>
                <a:solidFill>
                  <a:srgbClr val="1C4587"/>
                </a:solidFill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1C4587"/>
              </a:buClr>
              <a:buSzPts val="1400"/>
              <a:buChar char="■"/>
              <a:defRPr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sldNum" idx="12"/>
          </p:nvPr>
        </p:nvSpPr>
        <p:spPr>
          <a:xfrm>
            <a:off x="11403011" y="60918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34" y="5839385"/>
            <a:ext cx="621700" cy="621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" name="Google Shape;105;p20"/>
          <p:cNvGrpSpPr/>
          <p:nvPr/>
        </p:nvGrpSpPr>
        <p:grpSpPr>
          <a:xfrm>
            <a:off x="-10638" y="6489633"/>
            <a:ext cx="12202639" cy="202000"/>
            <a:chOff x="-7979" y="4867225"/>
            <a:chExt cx="9151979" cy="151500"/>
          </a:xfrm>
        </p:grpSpPr>
        <p:sp>
          <p:nvSpPr>
            <p:cNvPr id="106" name="Google Shape;106;p20"/>
            <p:cNvSpPr/>
            <p:nvPr/>
          </p:nvSpPr>
          <p:spPr>
            <a:xfrm>
              <a:off x="-7979" y="4867225"/>
              <a:ext cx="7691700" cy="151500"/>
            </a:xfrm>
            <a:prstGeom prst="rect">
              <a:avLst/>
            </a:prstGeom>
            <a:solidFill>
              <a:srgbClr val="006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0"/>
            <p:cNvSpPr/>
            <p:nvPr/>
          </p:nvSpPr>
          <p:spPr>
            <a:xfrm>
              <a:off x="7779596" y="4867225"/>
              <a:ext cx="398700" cy="151500"/>
            </a:xfrm>
            <a:prstGeom prst="rect">
              <a:avLst/>
            </a:prstGeom>
            <a:solidFill>
              <a:srgbClr val="EE1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0"/>
            <p:cNvSpPr/>
            <p:nvPr/>
          </p:nvSpPr>
          <p:spPr>
            <a:xfrm>
              <a:off x="8274171" y="4867225"/>
              <a:ext cx="398700" cy="151500"/>
            </a:xfrm>
            <a:prstGeom prst="rect">
              <a:avLst/>
            </a:prstGeom>
            <a:solidFill>
              <a:srgbClr val="8AC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0"/>
            <p:cNvSpPr/>
            <p:nvPr/>
          </p:nvSpPr>
          <p:spPr>
            <a:xfrm>
              <a:off x="8745300" y="4867225"/>
              <a:ext cx="398700" cy="151500"/>
            </a:xfrm>
            <a:prstGeom prst="rect">
              <a:avLst/>
            </a:prstGeom>
            <a:solidFill>
              <a:srgbClr val="FFDE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69366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mplate 16:9">
  <p:cSld name="BIG template 16:9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5200"/>
              <a:buNone/>
              <a:defRPr sz="6933">
                <a:solidFill>
                  <a:srgbClr val="07376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None/>
              <a:defRPr sz="3200">
                <a:solidFill>
                  <a:srgbClr val="0B539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pic>
        <p:nvPicPr>
          <p:cNvPr id="61" name="Google Shape;61;p15"/>
          <p:cNvPicPr preferRelativeResize="0"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3801" y="91067"/>
            <a:ext cx="621700" cy="6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5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601" y="96239"/>
            <a:ext cx="621700" cy="7869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oogle Shape;63;p15"/>
          <p:cNvGrpSpPr/>
          <p:nvPr/>
        </p:nvGrpSpPr>
        <p:grpSpPr>
          <a:xfrm>
            <a:off x="-10638" y="6489633"/>
            <a:ext cx="12202639" cy="202000"/>
            <a:chOff x="-7979" y="4867225"/>
            <a:chExt cx="9151979" cy="151500"/>
          </a:xfrm>
        </p:grpSpPr>
        <p:sp>
          <p:nvSpPr>
            <p:cNvPr id="64" name="Google Shape;64;p15"/>
            <p:cNvSpPr/>
            <p:nvPr/>
          </p:nvSpPr>
          <p:spPr>
            <a:xfrm>
              <a:off x="-7979" y="4867225"/>
              <a:ext cx="7691700" cy="151500"/>
            </a:xfrm>
            <a:prstGeom prst="rect">
              <a:avLst/>
            </a:prstGeom>
            <a:solidFill>
              <a:srgbClr val="006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7779596" y="4867225"/>
              <a:ext cx="398700" cy="151500"/>
            </a:xfrm>
            <a:prstGeom prst="rect">
              <a:avLst/>
            </a:prstGeom>
            <a:solidFill>
              <a:srgbClr val="EE1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8274171" y="4867225"/>
              <a:ext cx="398700" cy="151500"/>
            </a:xfrm>
            <a:prstGeom prst="rect">
              <a:avLst/>
            </a:prstGeom>
            <a:solidFill>
              <a:srgbClr val="8AC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8745300" y="4867225"/>
              <a:ext cx="398700" cy="151500"/>
            </a:xfrm>
            <a:prstGeom prst="rect">
              <a:avLst/>
            </a:prstGeom>
            <a:solidFill>
              <a:srgbClr val="FFDE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1530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65;p9">
            <a:extLst>
              <a:ext uri="{FF2B5EF4-FFF2-40B4-BE49-F238E27FC236}">
                <a16:creationId xmlns:a16="http://schemas.microsoft.com/office/drawing/2014/main" id="{5BAFAC9A-5C13-BA50-5887-5A0467A76A8A}"/>
              </a:ext>
            </a:extLst>
          </p:cNvPr>
          <p:cNvGrpSpPr/>
          <p:nvPr userDrawn="1"/>
        </p:nvGrpSpPr>
        <p:grpSpPr>
          <a:xfrm>
            <a:off x="7568119" y="0"/>
            <a:ext cx="4623881" cy="5857730"/>
            <a:chOff x="5005048" y="0"/>
            <a:chExt cx="4138960" cy="5143642"/>
          </a:xfrm>
        </p:grpSpPr>
        <p:sp>
          <p:nvSpPr>
            <p:cNvPr id="8" name="Google Shape;66;p9">
              <a:extLst>
                <a:ext uri="{FF2B5EF4-FFF2-40B4-BE49-F238E27FC236}">
                  <a16:creationId xmlns:a16="http://schemas.microsoft.com/office/drawing/2014/main" id="{53A81F01-6849-A677-3801-FEF32DB0EFA9}"/>
                </a:ext>
              </a:extLst>
            </p:cNvPr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67;p9">
              <a:extLst>
                <a:ext uri="{FF2B5EF4-FFF2-40B4-BE49-F238E27FC236}">
                  <a16:creationId xmlns:a16="http://schemas.microsoft.com/office/drawing/2014/main" id="{DCF93606-9404-257D-9F26-DFE1D55272C4}"/>
                </a:ext>
              </a:extLst>
            </p:cNvPr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68;p9">
              <a:extLst>
                <a:ext uri="{FF2B5EF4-FFF2-40B4-BE49-F238E27FC236}">
                  <a16:creationId xmlns:a16="http://schemas.microsoft.com/office/drawing/2014/main" id="{FF3FB093-9DD0-7156-37AB-8F06A1D89F3A}"/>
                </a:ext>
              </a:extLst>
            </p:cNvPr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2E6382A-1840-D301-225B-C427E9117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9B619-54E9-4B7F-F378-34BA896B3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31D35-BF30-C2E3-9738-A3FBD2AD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9718-59FF-D543-B9A6-905167FCF3B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B39C0-13F2-3EA3-7902-B9053583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8D753-1246-F446-AAE4-E95C8406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6888-1A15-CB4A-8962-AF71DD028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8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B481B-EF99-857F-2F31-A7497EC80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D8CAA-5314-EABC-072C-14D3A2B29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3A329-F712-DF8D-DD71-EADB512A9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9718-59FF-D543-B9A6-905167FCF3B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E407-4957-AFB7-2505-57F41260D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9509F-E215-666B-1FB1-845BE9EB2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6888-1A15-CB4A-8962-AF71DD028EE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oogle Shape;16;p3">
            <a:extLst>
              <a:ext uri="{FF2B5EF4-FFF2-40B4-BE49-F238E27FC236}">
                <a16:creationId xmlns:a16="http://schemas.microsoft.com/office/drawing/2014/main" id="{611A9ABF-990D-6B7B-D716-DCE6226CEFCA}"/>
              </a:ext>
            </a:extLst>
          </p:cNvPr>
          <p:cNvGrpSpPr/>
          <p:nvPr userDrawn="1"/>
        </p:nvGrpSpPr>
        <p:grpSpPr>
          <a:xfrm>
            <a:off x="5510661" y="0"/>
            <a:ext cx="6681339" cy="5853088"/>
            <a:chOff x="2052402" y="0"/>
            <a:chExt cx="6065389" cy="5143642"/>
          </a:xfrm>
        </p:grpSpPr>
        <p:sp>
          <p:nvSpPr>
            <p:cNvPr id="8" name="Google Shape;17;p3">
              <a:extLst>
                <a:ext uri="{FF2B5EF4-FFF2-40B4-BE49-F238E27FC236}">
                  <a16:creationId xmlns:a16="http://schemas.microsoft.com/office/drawing/2014/main" id="{CA70CD05-3667-1955-AF6F-FB036D841507}"/>
                </a:ext>
              </a:extLst>
            </p:cNvPr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8;p3">
              <a:extLst>
                <a:ext uri="{FF2B5EF4-FFF2-40B4-BE49-F238E27FC236}">
                  <a16:creationId xmlns:a16="http://schemas.microsoft.com/office/drawing/2014/main" id="{0F4D6998-A011-1E31-19AC-5B4A65E7904A}"/>
                </a:ext>
              </a:extLst>
            </p:cNvPr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9;p3">
              <a:extLst>
                <a:ext uri="{FF2B5EF4-FFF2-40B4-BE49-F238E27FC236}">
                  <a16:creationId xmlns:a16="http://schemas.microsoft.com/office/drawing/2014/main" id="{E0F51650-57E1-E402-D110-42C4EC27C706}"/>
                </a:ext>
              </a:extLst>
            </p:cNvPr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453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2797-E672-12E2-E149-6F79D067C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BBC73-CC4D-AFBF-59D5-39BA6CD67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950F49-7204-410B-17D3-22EE5F5B4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EB618-15D7-485D-BB76-812B8D53F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9718-59FF-D543-B9A6-905167FCF3B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810E3-E3D3-F1C1-4216-B0E3F5A7B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CABB0-1E7C-B8CC-1BD0-D3F0CE2E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6888-1A15-CB4A-8962-AF71DD028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7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5C1C6-2C8E-A40E-EA51-D1ED6AEC9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81793-7692-D638-05D4-CA8CF3EE2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CC759-EBF4-D2BB-3D11-522AB55BF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8B69E7-C9B8-8576-3F05-73C87188CC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AEB278-92DA-E7A7-8F95-A3D8A80651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EC97B7-F463-1640-7F69-E11DC3CC0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9718-59FF-D543-B9A6-905167FCF3B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8313D2-5BA5-721A-D9AD-4A22757B0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BA9D8A-D725-0F5A-376E-FA54FE73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6888-1A15-CB4A-8962-AF71DD028EE8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oogle Shape;65;p9">
            <a:extLst>
              <a:ext uri="{FF2B5EF4-FFF2-40B4-BE49-F238E27FC236}">
                <a16:creationId xmlns:a16="http://schemas.microsoft.com/office/drawing/2014/main" id="{8BD159E4-DCB6-4362-5140-F3865721D25C}"/>
              </a:ext>
            </a:extLst>
          </p:cNvPr>
          <p:cNvGrpSpPr/>
          <p:nvPr userDrawn="1"/>
        </p:nvGrpSpPr>
        <p:grpSpPr>
          <a:xfrm>
            <a:off x="7568119" y="0"/>
            <a:ext cx="4623881" cy="5894863"/>
            <a:chOff x="5005048" y="0"/>
            <a:chExt cx="4138960" cy="5143642"/>
          </a:xfrm>
        </p:grpSpPr>
        <p:sp>
          <p:nvSpPr>
            <p:cNvPr id="11" name="Google Shape;66;p9">
              <a:extLst>
                <a:ext uri="{FF2B5EF4-FFF2-40B4-BE49-F238E27FC236}">
                  <a16:creationId xmlns:a16="http://schemas.microsoft.com/office/drawing/2014/main" id="{0271BE9D-2102-AE2B-74F2-2CEBD7C6E385}"/>
                </a:ext>
              </a:extLst>
            </p:cNvPr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67;p9">
              <a:extLst>
                <a:ext uri="{FF2B5EF4-FFF2-40B4-BE49-F238E27FC236}">
                  <a16:creationId xmlns:a16="http://schemas.microsoft.com/office/drawing/2014/main" id="{4B6A783D-5C97-698F-EF2C-B2966B5D216A}"/>
                </a:ext>
              </a:extLst>
            </p:cNvPr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68;p9">
              <a:extLst>
                <a:ext uri="{FF2B5EF4-FFF2-40B4-BE49-F238E27FC236}">
                  <a16:creationId xmlns:a16="http://schemas.microsoft.com/office/drawing/2014/main" id="{DB1CFF6F-71E9-D764-65BC-BAC26E7D9664}"/>
                </a:ext>
              </a:extLst>
            </p:cNvPr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893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42FAC-D72C-0F52-9083-59CDAC61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4A37B3-0AF4-DCE8-B71B-2CBBD0B84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9718-59FF-D543-B9A6-905167FCF3B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58CB20-67C4-0BBE-CFB7-BC933B183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72775-1867-9598-AD5F-DDFFC973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6888-1A15-CB4A-8962-AF71DD028EE8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oogle Shape;65;p9">
            <a:extLst>
              <a:ext uri="{FF2B5EF4-FFF2-40B4-BE49-F238E27FC236}">
                <a16:creationId xmlns:a16="http://schemas.microsoft.com/office/drawing/2014/main" id="{EA8ECEC0-2242-BF96-B72E-41D5FC8FC038}"/>
              </a:ext>
            </a:extLst>
          </p:cNvPr>
          <p:cNvGrpSpPr/>
          <p:nvPr userDrawn="1"/>
        </p:nvGrpSpPr>
        <p:grpSpPr>
          <a:xfrm>
            <a:off x="7568119" y="0"/>
            <a:ext cx="4623881" cy="5894863"/>
            <a:chOff x="5005048" y="0"/>
            <a:chExt cx="4138960" cy="5143642"/>
          </a:xfrm>
        </p:grpSpPr>
        <p:sp>
          <p:nvSpPr>
            <p:cNvPr id="11" name="Google Shape;66;p9">
              <a:extLst>
                <a:ext uri="{FF2B5EF4-FFF2-40B4-BE49-F238E27FC236}">
                  <a16:creationId xmlns:a16="http://schemas.microsoft.com/office/drawing/2014/main" id="{19EAB74A-C31E-4E34-793C-B9D2C4E5E031}"/>
                </a:ext>
              </a:extLst>
            </p:cNvPr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67;p9">
              <a:extLst>
                <a:ext uri="{FF2B5EF4-FFF2-40B4-BE49-F238E27FC236}">
                  <a16:creationId xmlns:a16="http://schemas.microsoft.com/office/drawing/2014/main" id="{2187EC21-DA0A-E0C6-7F3D-C152F8A1FF66}"/>
                </a:ext>
              </a:extLst>
            </p:cNvPr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68;p9">
              <a:extLst>
                <a:ext uri="{FF2B5EF4-FFF2-40B4-BE49-F238E27FC236}">
                  <a16:creationId xmlns:a16="http://schemas.microsoft.com/office/drawing/2014/main" id="{069C19B0-A088-D163-B460-E97805D1E880}"/>
                </a:ext>
              </a:extLst>
            </p:cNvPr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998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32C2A0-296E-4E7E-FE78-2C3564FE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9718-59FF-D543-B9A6-905167FCF3B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834FBA-DA47-7AF3-9FAB-8F426758F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1E52A-E4EC-8701-B453-10129D90E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6888-1A15-CB4A-8962-AF71DD028EE8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oogle Shape;65;p9">
            <a:extLst>
              <a:ext uri="{FF2B5EF4-FFF2-40B4-BE49-F238E27FC236}">
                <a16:creationId xmlns:a16="http://schemas.microsoft.com/office/drawing/2014/main" id="{D414E99D-A7FA-1D38-45BF-64B66CC9FFE3}"/>
              </a:ext>
            </a:extLst>
          </p:cNvPr>
          <p:cNvGrpSpPr/>
          <p:nvPr userDrawn="1"/>
        </p:nvGrpSpPr>
        <p:grpSpPr>
          <a:xfrm>
            <a:off x="7568119" y="0"/>
            <a:ext cx="4623881" cy="5894863"/>
            <a:chOff x="5005048" y="0"/>
            <a:chExt cx="4138960" cy="5143642"/>
          </a:xfrm>
        </p:grpSpPr>
        <p:sp>
          <p:nvSpPr>
            <p:cNvPr id="10" name="Google Shape;66;p9">
              <a:extLst>
                <a:ext uri="{FF2B5EF4-FFF2-40B4-BE49-F238E27FC236}">
                  <a16:creationId xmlns:a16="http://schemas.microsoft.com/office/drawing/2014/main" id="{7D1BEC9D-F6F9-C07D-D90E-6D65E458E709}"/>
                </a:ext>
              </a:extLst>
            </p:cNvPr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67;p9">
              <a:extLst>
                <a:ext uri="{FF2B5EF4-FFF2-40B4-BE49-F238E27FC236}">
                  <a16:creationId xmlns:a16="http://schemas.microsoft.com/office/drawing/2014/main" id="{15B28473-B04B-BDAE-10FF-4B7BFE5C2819}"/>
                </a:ext>
              </a:extLst>
            </p:cNvPr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68;p9">
              <a:extLst>
                <a:ext uri="{FF2B5EF4-FFF2-40B4-BE49-F238E27FC236}">
                  <a16:creationId xmlns:a16="http://schemas.microsoft.com/office/drawing/2014/main" id="{FA7159DD-6455-7E49-06BD-A84B61B38B72}"/>
                </a:ext>
              </a:extLst>
            </p:cNvPr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487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E5C0-5D15-58A7-B985-90249D0AB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0A751-06AF-B383-D9CC-AB96A8470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4AACD-B4CA-0F37-343C-F2C7E7D3D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3EC45-69E5-BE53-0600-4842FEC42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9718-59FF-D543-B9A6-905167FCF3B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F341D-6421-59EB-6682-57FB1EF96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3C7E5-71F5-3C5F-7970-63B7B7F9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6888-1A15-CB4A-8962-AF71DD028EE8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oogle Shape;65;p9">
            <a:extLst>
              <a:ext uri="{FF2B5EF4-FFF2-40B4-BE49-F238E27FC236}">
                <a16:creationId xmlns:a16="http://schemas.microsoft.com/office/drawing/2014/main" id="{7F5051AE-4002-A162-FEDD-6FABD4AD3F79}"/>
              </a:ext>
            </a:extLst>
          </p:cNvPr>
          <p:cNvGrpSpPr/>
          <p:nvPr userDrawn="1"/>
        </p:nvGrpSpPr>
        <p:grpSpPr>
          <a:xfrm>
            <a:off x="7568119" y="0"/>
            <a:ext cx="4623881" cy="5894863"/>
            <a:chOff x="5005048" y="0"/>
            <a:chExt cx="4138960" cy="5143642"/>
          </a:xfrm>
        </p:grpSpPr>
        <p:sp>
          <p:nvSpPr>
            <p:cNvPr id="13" name="Google Shape;66;p9">
              <a:extLst>
                <a:ext uri="{FF2B5EF4-FFF2-40B4-BE49-F238E27FC236}">
                  <a16:creationId xmlns:a16="http://schemas.microsoft.com/office/drawing/2014/main" id="{79239289-351D-0E61-D21C-6C2015BC7922}"/>
                </a:ext>
              </a:extLst>
            </p:cNvPr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67;p9">
              <a:extLst>
                <a:ext uri="{FF2B5EF4-FFF2-40B4-BE49-F238E27FC236}">
                  <a16:creationId xmlns:a16="http://schemas.microsoft.com/office/drawing/2014/main" id="{E2B8269A-8392-5BF5-A3AC-32127215DB90}"/>
                </a:ext>
              </a:extLst>
            </p:cNvPr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68;p9">
              <a:extLst>
                <a:ext uri="{FF2B5EF4-FFF2-40B4-BE49-F238E27FC236}">
                  <a16:creationId xmlns:a16="http://schemas.microsoft.com/office/drawing/2014/main" id="{BA65A5C1-64AB-19F0-F078-CB08B9DAB155}"/>
                </a:ext>
              </a:extLst>
            </p:cNvPr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62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C0CB9-086F-169C-1DD4-200A9EEA8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EB68C2-D4CF-8C08-6A40-218BCD5096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531F72-27A1-C545-92F6-9DB38734E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A3E616-287C-5D8E-1A1C-DD6DA61DE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9718-59FF-D543-B9A6-905167FCF3B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5A7B1-A7B6-6B81-52EF-809D00BC5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DB821-230E-8C4C-E0E9-FEA13E5EC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6888-1A15-CB4A-8962-AF71DD028EE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oogle Shape;65;p9">
            <a:extLst>
              <a:ext uri="{FF2B5EF4-FFF2-40B4-BE49-F238E27FC236}">
                <a16:creationId xmlns:a16="http://schemas.microsoft.com/office/drawing/2014/main" id="{3A953A0F-DFE2-FB9F-90ED-93319249EC6D}"/>
              </a:ext>
            </a:extLst>
          </p:cNvPr>
          <p:cNvGrpSpPr/>
          <p:nvPr userDrawn="1"/>
        </p:nvGrpSpPr>
        <p:grpSpPr>
          <a:xfrm>
            <a:off x="7568119" y="0"/>
            <a:ext cx="4623881" cy="6356350"/>
            <a:chOff x="5005048" y="0"/>
            <a:chExt cx="4138960" cy="5143642"/>
          </a:xfrm>
        </p:grpSpPr>
        <p:sp>
          <p:nvSpPr>
            <p:cNvPr id="9" name="Google Shape;66;p9">
              <a:extLst>
                <a:ext uri="{FF2B5EF4-FFF2-40B4-BE49-F238E27FC236}">
                  <a16:creationId xmlns:a16="http://schemas.microsoft.com/office/drawing/2014/main" id="{2C1CF01C-E720-DA65-CD61-FD71BAD581FD}"/>
                </a:ext>
              </a:extLst>
            </p:cNvPr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67;p9">
              <a:extLst>
                <a:ext uri="{FF2B5EF4-FFF2-40B4-BE49-F238E27FC236}">
                  <a16:creationId xmlns:a16="http://schemas.microsoft.com/office/drawing/2014/main" id="{8CCB7D60-B5FC-0538-C1F8-D414DB92052D}"/>
                </a:ext>
              </a:extLst>
            </p:cNvPr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68;p9">
              <a:extLst>
                <a:ext uri="{FF2B5EF4-FFF2-40B4-BE49-F238E27FC236}">
                  <a16:creationId xmlns:a16="http://schemas.microsoft.com/office/drawing/2014/main" id="{1D2E4704-F3DB-BE31-B773-C49E53975027}"/>
                </a:ext>
              </a:extLst>
            </p:cNvPr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177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2E8BA2-FA6D-9EEB-778C-D0882045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C843C-03C4-1EF5-0278-A700C6635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AD7CC-A8C6-DFED-D65B-35D6D573D9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59718-59FF-D543-B9A6-905167FCF3B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BD58E-EEF7-DC47-366A-267F8AE50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7E425-FCB4-6E8E-93A3-3E5A9CB5C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66888-1A15-CB4A-8962-AF71DD028E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53C0D94-4EDB-32E2-CD55-860DD7B2659E}"/>
              </a:ext>
            </a:extLst>
          </p:cNvPr>
          <p:cNvSpPr/>
          <p:nvPr userDrawn="1"/>
        </p:nvSpPr>
        <p:spPr>
          <a:xfrm>
            <a:off x="95250" y="5852411"/>
            <a:ext cx="12015788" cy="114715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B3DBC7-93AF-2ECD-3990-7FF93946B2FB}"/>
              </a:ext>
            </a:extLst>
          </p:cNvPr>
          <p:cNvSpPr/>
          <p:nvPr userDrawn="1"/>
        </p:nvSpPr>
        <p:spPr>
          <a:xfrm>
            <a:off x="6572250" y="5852411"/>
            <a:ext cx="5619750" cy="11471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AD58D5-7F0E-E554-8660-30F88E2DAA9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716" b="89450" l="7339" r="89450">
                        <a14:foregroundMark x1="7798" y1="45413" x2="7798" y2="45413"/>
                        <a14:foregroundMark x1="43578" y1="8716" x2="43578" y2="87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899" y="5254053"/>
            <a:ext cx="1644392" cy="16443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62781F-4952-41DD-C584-C9FA9017D70E}"/>
              </a:ext>
            </a:extLst>
          </p:cNvPr>
          <p:cNvSpPr txBox="1"/>
          <p:nvPr userDrawn="1"/>
        </p:nvSpPr>
        <p:spPr>
          <a:xfrm>
            <a:off x="1691653" y="6099236"/>
            <a:ext cx="2154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UN-GGIM-AP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334730-5264-548A-7327-204389D83082}"/>
              </a:ext>
            </a:extLst>
          </p:cNvPr>
          <p:cNvSpPr/>
          <p:nvPr userDrawn="1"/>
        </p:nvSpPr>
        <p:spPr>
          <a:xfrm>
            <a:off x="3895725" y="5904245"/>
            <a:ext cx="45719" cy="920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CD7D0F-DAA8-962F-91C5-31EDF970A9D0}"/>
              </a:ext>
            </a:extLst>
          </p:cNvPr>
          <p:cNvSpPr txBox="1"/>
          <p:nvPr userDrawn="1"/>
        </p:nvSpPr>
        <p:spPr>
          <a:xfrm>
            <a:off x="3941444" y="5962816"/>
            <a:ext cx="394120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Regional Committee of United Nation</a:t>
            </a:r>
          </a:p>
          <a:p>
            <a:r>
              <a:rPr lang="en-US" sz="1600" b="1">
                <a:solidFill>
                  <a:schemeClr val="bg1"/>
                </a:solidFill>
              </a:rPr>
              <a:t>Global Geospatial Information Management</a:t>
            </a:r>
          </a:p>
          <a:p>
            <a:r>
              <a:rPr lang="en-US" sz="1600" b="1">
                <a:solidFill>
                  <a:schemeClr val="bg1"/>
                </a:solidFill>
              </a:rPr>
              <a:t>For Asia and the Pacific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F66164-FE00-2156-45BE-04614B59E786}"/>
              </a:ext>
            </a:extLst>
          </p:cNvPr>
          <p:cNvSpPr txBox="1"/>
          <p:nvPr userDrawn="1"/>
        </p:nvSpPr>
        <p:spPr>
          <a:xfrm>
            <a:off x="10363187" y="6166140"/>
            <a:ext cx="1747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schemeClr val="bg1"/>
                </a:solidFill>
              </a:rPr>
              <a:t>www.un-ggim-ap.org</a:t>
            </a:r>
          </a:p>
        </p:txBody>
      </p:sp>
    </p:spTree>
    <p:extLst>
      <p:ext uri="{BB962C8B-B14F-4D97-AF65-F5344CB8AC3E}">
        <p14:creationId xmlns:p14="http://schemas.microsoft.com/office/powerpoint/2010/main" val="118825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0EBA2EA-01D2-4C6A-7EA6-8DE62EC19D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/>
              <a:t>Geospatial Information Agency</a:t>
            </a:r>
            <a:br>
              <a:rPr lang="en-US" b="1"/>
            </a:br>
            <a:r>
              <a:rPr lang="en-US" b="1"/>
              <a:t>Indonesia</a:t>
            </a:r>
            <a:endParaRPr lang="en-US" b="1" dirty="0"/>
          </a:p>
        </p:txBody>
      </p:sp>
      <p:sp>
        <p:nvSpPr>
          <p:cNvPr id="6" name="矩形 57">
            <a:extLst>
              <a:ext uri="{FF2B5EF4-FFF2-40B4-BE49-F238E27FC236}">
                <a16:creationId xmlns:a16="http://schemas.microsoft.com/office/drawing/2014/main" id="{D0A5271D-7E0A-A53A-7571-10DBA27EE9A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524000" y="1977237"/>
            <a:ext cx="9144000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ID" altLang="en-US">
                <a:latin typeface="Bahnschrift SemiBold" panose="020B0502040204020203" pitchFamily="34" charset="0"/>
                <a:ea typeface="Calibri" panose="020F0502020204030204" charset="0"/>
                <a:cs typeface="Calibri" panose="020F0502020204030204" charset="0"/>
              </a:rPr>
              <a:t> </a:t>
            </a:r>
            <a:r>
              <a:rPr lang="en-ID" altLang="en-US" sz="4400">
                <a:latin typeface="Bahnschrift SemiBold" panose="020B0502040204020203" pitchFamily="34" charset="0"/>
                <a:ea typeface="Calibri" panose="020F0502020204030204" charset="0"/>
                <a:cs typeface="Calibri" panose="020F0502020204030204" charset="0"/>
              </a:rPr>
              <a:t>12</a:t>
            </a:r>
            <a:r>
              <a:rPr lang="en-ID" altLang="en-US" sz="4400" baseline="30000">
                <a:latin typeface="Bahnschrift SemiBold" panose="020B0502040204020203" pitchFamily="34" charset="0"/>
                <a:ea typeface="Calibri" panose="020F0502020204030204" charset="0"/>
                <a:cs typeface="Calibri" panose="020F0502020204030204" charset="0"/>
              </a:rPr>
              <a:t>th</a:t>
            </a:r>
            <a:r>
              <a:rPr lang="en-ID" altLang="en-US" sz="4400">
                <a:latin typeface="Bahnschrift SemiBold" panose="020B0502040204020203" pitchFamily="34" charset="0"/>
                <a:ea typeface="Calibri" panose="020F0502020204030204" charset="0"/>
                <a:cs typeface="Calibri" panose="020F0502020204030204" charset="0"/>
              </a:rPr>
              <a:t> UNGGIM-AP Plenary Meeting</a:t>
            </a:r>
            <a:br>
              <a:rPr lang="en-ID" altLang="en-US">
                <a:latin typeface="Bahnschrift SemiBold" panose="020B0502040204020203" pitchFamily="34" charset="0"/>
                <a:ea typeface="Calibri" panose="020F0502020204030204" charset="0"/>
                <a:cs typeface="Calibri" panose="020F0502020204030204" charset="0"/>
              </a:rPr>
            </a:br>
            <a:r>
              <a:rPr lang="en-ID" altLang="en-US" sz="4400">
                <a:latin typeface="Bahnschrift SemiBold" panose="020B0502040204020203" pitchFamily="34" charset="0"/>
                <a:ea typeface="Calibri" panose="020F0502020204030204" charset="0"/>
                <a:cs typeface="Calibri" panose="020F0502020204030204" charset="0"/>
              </a:rPr>
              <a:t>Bali - 2023</a:t>
            </a:r>
            <a:endParaRPr lang="en-ID" altLang="en-US" dirty="0">
              <a:latin typeface="Bahnschrift SemiBold" panose="020B0502040204020203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E35888-AD89-8CE8-0282-8452C6D48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845" y="145423"/>
            <a:ext cx="1086456" cy="9233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F0D23A-8BB4-1061-EB2E-C9933135C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382" y="194577"/>
            <a:ext cx="1965958" cy="9766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B5B378-33E1-6EB2-AA8D-362F035AB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48" y="-2843"/>
            <a:ext cx="830213" cy="117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42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E67B0-B1FD-3BCF-0F8D-9B831AACB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latin typeface="Bahnschrift Condensed" panose="020B0502040204020203" pitchFamily="34" charset="0"/>
              </a:rPr>
              <a:t>Bali, 6-9 November 2023</a:t>
            </a:r>
            <a:endParaRPr lang="en-US" sz="4800" dirty="0">
              <a:latin typeface="Bahnschrift Condensed" panose="020B0502040204020203" pitchFamily="34" charset="0"/>
            </a:endParaRP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05968F0F-BA69-1A96-9570-F8F3DC216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691" y="142644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latin typeface="Bahnschrift SemiBold" panose="020B0502040204020203" pitchFamily="34" charset="0"/>
              </a:rPr>
              <a:t>Host Country:</a:t>
            </a:r>
            <a:endParaRPr lang="en-US" sz="2400" dirty="0"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en-US" sz="2400">
                <a:latin typeface="Bahnschrift SemiBold" panose="020B0502040204020203" pitchFamily="34" charset="0"/>
              </a:rPr>
              <a:t>Geospatial Information Agency (BIG) - Indonesia</a:t>
            </a:r>
          </a:p>
          <a:p>
            <a:pPr marL="0" indent="0">
              <a:buNone/>
            </a:pPr>
            <a:endParaRPr lang="en-US" sz="2400"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en-US" sz="2400">
                <a:latin typeface="Bahnschrift SemiBold" panose="020B0502040204020203" pitchFamily="34" charset="0"/>
              </a:rPr>
              <a:t>Agenda:</a:t>
            </a:r>
            <a:endParaRPr lang="en-US" sz="2400" dirty="0">
              <a:latin typeface="Bahnschrift SemiBold" panose="020B0502040204020203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>
                <a:latin typeface="Bahnschrift SemiBold" panose="020B0502040204020203" pitchFamily="34" charset="0"/>
              </a:rPr>
              <a:t>12</a:t>
            </a:r>
            <a:r>
              <a:rPr lang="en-US" baseline="30000">
                <a:latin typeface="Bahnschrift SemiBold" panose="020B0502040204020203" pitchFamily="34" charset="0"/>
              </a:rPr>
              <a:t>th</a:t>
            </a:r>
            <a:r>
              <a:rPr lang="en-US">
                <a:latin typeface="Bahnschrift SemiBold" panose="020B0502040204020203" pitchFamily="34" charset="0"/>
              </a:rPr>
              <a:t> Plenary Meeting UNGGIM-AP November 6</a:t>
            </a:r>
            <a:r>
              <a:rPr lang="en-US" baseline="30000">
                <a:latin typeface="Bahnschrift SemiBold" panose="020B0502040204020203" pitchFamily="34" charset="0"/>
              </a:rPr>
              <a:t>th</a:t>
            </a:r>
            <a:r>
              <a:rPr lang="en-US">
                <a:latin typeface="Bahnschrift SemiBold" panose="020B0502040204020203" pitchFamily="34" charset="0"/>
              </a:rPr>
              <a:t> ,2023  </a:t>
            </a:r>
            <a:endParaRPr lang="en-US" dirty="0">
              <a:latin typeface="Bahnschrift SemiBold" panose="020B0502040204020203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ID" b="0" i="0">
                <a:effectLst/>
                <a:latin typeface="Bahnschrift SemiBold" panose="020B0502040204020203" pitchFamily="34" charset="0"/>
              </a:rPr>
              <a:t>Indonesia Geospatial Forum and Workshop, November 7-8, 2023 </a:t>
            </a:r>
            <a:endParaRPr lang="en-ID" b="0" i="0" dirty="0">
              <a:effectLst/>
              <a:latin typeface="Bahnschrift SemiBold" panose="020B0502040204020203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ID" b="0" i="0">
                <a:effectLst/>
                <a:latin typeface="Bahnschrift SemiBold" panose="020B0502040204020203" pitchFamily="34" charset="0"/>
              </a:rPr>
              <a:t>Technical Visit – Bali November 9</a:t>
            </a:r>
            <a:r>
              <a:rPr lang="en-ID" b="0" i="0" baseline="30000">
                <a:effectLst/>
                <a:latin typeface="Bahnschrift SemiBold" panose="020B0502040204020203" pitchFamily="34" charset="0"/>
              </a:rPr>
              <a:t>th</a:t>
            </a:r>
            <a:r>
              <a:rPr lang="en-ID" b="0" i="0">
                <a:effectLst/>
                <a:latin typeface="Bahnschrift SemiBold" panose="020B0502040204020203" pitchFamily="34" charset="0"/>
              </a:rPr>
              <a:t>, 2023</a:t>
            </a:r>
            <a:endParaRPr lang="en-ID" i="0" dirty="0">
              <a:effectLst/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498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9E6EC-87A6-9BE8-31EF-79EF17793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448" y="71510"/>
            <a:ext cx="10515600" cy="956141"/>
          </a:xfrm>
        </p:spPr>
        <p:txBody>
          <a:bodyPr/>
          <a:lstStyle/>
          <a:p>
            <a:r>
              <a:rPr lang="en-US" b="1" dirty="0"/>
              <a:t>Detail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5D7D7-5048-AE2F-8482-8AFAAB1E5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448" y="1113936"/>
            <a:ext cx="8340970" cy="676665"/>
          </a:xfrm>
        </p:spPr>
        <p:txBody>
          <a:bodyPr>
            <a:normAutofit fontScale="92500"/>
          </a:bodyPr>
          <a:lstStyle/>
          <a:p>
            <a:r>
              <a:rPr lang="en-US" dirty="0"/>
              <a:t>Venue: Discovery Kartika Plaza Hotel</a:t>
            </a:r>
            <a:r>
              <a:rPr lang="en-US"/>
              <a:t>, Kuta - Bali </a:t>
            </a:r>
            <a:r>
              <a:rPr lang="en-US" dirty="0"/>
              <a:t>(tentative)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4993E3-F2CB-4895-A8E5-9EE394B2B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118" y="3295739"/>
            <a:ext cx="3626000" cy="2360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E88DE3-5BFC-4873-B7FD-172AD74E6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82" y="1805435"/>
            <a:ext cx="4106624" cy="3081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F63FA5BB-4B35-40BB-8BE6-D1DBE6284116}"/>
              </a:ext>
            </a:extLst>
          </p:cNvPr>
          <p:cNvCxnSpPr>
            <a:cxnSpLocks/>
          </p:cNvCxnSpPr>
          <p:nvPr/>
        </p:nvCxnSpPr>
        <p:spPr>
          <a:xfrm rot="10800000">
            <a:off x="4524406" y="4543038"/>
            <a:ext cx="1892942" cy="583483"/>
          </a:xfrm>
          <a:prstGeom prst="curvedConnector3">
            <a:avLst>
              <a:gd name="adj1" fmla="val 50000"/>
            </a:avLst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iscovery Kartika Plaza Hotel -Beach Gate Dinner">
            <a:extLst>
              <a:ext uri="{FF2B5EF4-FFF2-40B4-BE49-F238E27FC236}">
                <a16:creationId xmlns:a16="http://schemas.microsoft.com/office/drawing/2014/main" id="{9ABD3360-B2F3-4D18-B0FF-1C5985E99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510" y="1770875"/>
            <a:ext cx="4152665" cy="3115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5F92A730-7D33-409D-A454-6F4E4550BD75}"/>
              </a:ext>
            </a:extLst>
          </p:cNvPr>
          <p:cNvCxnSpPr>
            <a:cxnSpLocks/>
          </p:cNvCxnSpPr>
          <p:nvPr/>
        </p:nvCxnSpPr>
        <p:spPr>
          <a:xfrm flipV="1">
            <a:off x="6473092" y="4695438"/>
            <a:ext cx="1450329" cy="431084"/>
          </a:xfrm>
          <a:prstGeom prst="curvedConnector3">
            <a:avLst>
              <a:gd name="adj1" fmla="val 50000"/>
            </a:avLst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589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9E6EC-87A6-9BE8-31EF-79EF17793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448" y="71510"/>
            <a:ext cx="10515600" cy="956141"/>
          </a:xfrm>
        </p:spPr>
        <p:txBody>
          <a:bodyPr/>
          <a:lstStyle/>
          <a:p>
            <a:r>
              <a:rPr lang="en-US" b="1"/>
              <a:t>Detail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5D7D7-5048-AE2F-8482-8AFAAB1E5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728" y="1479003"/>
            <a:ext cx="10515600" cy="4214449"/>
          </a:xfrm>
        </p:spPr>
        <p:txBody>
          <a:bodyPr>
            <a:normAutofit/>
          </a:bodyPr>
          <a:lstStyle/>
          <a:p>
            <a:r>
              <a:rPr lang="en-US" dirty="0"/>
              <a:t>Web-Information will be launch at April 2023</a:t>
            </a:r>
          </a:p>
          <a:p>
            <a:r>
              <a:rPr lang="en-US" dirty="0"/>
              <a:t>Indonesian </a:t>
            </a:r>
            <a:r>
              <a:rPr lang="en-US"/>
              <a:t>Geospatial Forum “Embracing Geospatial Innovation for Sustainable World”, </a:t>
            </a:r>
            <a:endParaRPr lang="en-US" dirty="0"/>
          </a:p>
          <a:p>
            <a:pPr lvl="1"/>
            <a:r>
              <a:rPr lang="en-US"/>
              <a:t>Inviting </a:t>
            </a:r>
            <a:r>
              <a:rPr lang="en-US" dirty="0"/>
              <a:t>Guest Speaker from EB Member</a:t>
            </a:r>
          </a:p>
          <a:p>
            <a:pPr lvl="1"/>
            <a:r>
              <a:rPr lang="en-US" dirty="0"/>
              <a:t>Opening Speaker in Parallel Session will be open in April-June 2023</a:t>
            </a:r>
          </a:p>
          <a:p>
            <a:pPr lvl="1"/>
            <a:r>
              <a:rPr lang="en-US" dirty="0"/>
              <a:t>Exhibiting geospatial business &amp; innovation companies  </a:t>
            </a:r>
          </a:p>
          <a:p>
            <a:pPr lvl="1"/>
            <a:r>
              <a:rPr lang="en-US" dirty="0"/>
              <a:t>Targeting audience from governments, industry, academia </a:t>
            </a:r>
            <a:r>
              <a:rPr lang="en-US"/>
              <a:t>&amp; community</a:t>
            </a:r>
          </a:p>
          <a:p>
            <a:pPr lvl="1"/>
            <a:r>
              <a:rPr lang="en-US"/>
              <a:t>Open Partnership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818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A117F6-9F86-3924-17DA-CE2548DDFA56}"/>
              </a:ext>
            </a:extLst>
          </p:cNvPr>
          <p:cNvSpPr txBox="1"/>
          <p:nvPr/>
        </p:nvSpPr>
        <p:spPr>
          <a:xfrm>
            <a:off x="1154749" y="794559"/>
            <a:ext cx="5085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/>
              <a:t>THANK YOU</a:t>
            </a:r>
          </a:p>
          <a:p>
            <a:pPr algn="ctr"/>
            <a:r>
              <a:rPr lang="en-US" sz="2400" b="1"/>
              <a:t>Dheny Sampurno </a:t>
            </a:r>
          </a:p>
          <a:p>
            <a:pPr algn="ctr"/>
            <a:r>
              <a:rPr lang="en-US" sz="2400" b="1" i="1">
                <a:solidFill>
                  <a:schemeClr val="accent1"/>
                </a:solidFill>
              </a:rPr>
              <a:t>dheny.trie@big.go.id</a:t>
            </a:r>
            <a:endParaRPr lang="en-US" sz="24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918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11661</TotalTime>
  <Words>141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Bahnschrift Condensed</vt:lpstr>
      <vt:lpstr>Bahnschrift SemiBold</vt:lpstr>
      <vt:lpstr>Calibri</vt:lpstr>
      <vt:lpstr>Calibri Light</vt:lpstr>
      <vt:lpstr>Office Theme</vt:lpstr>
      <vt:lpstr> 12th UNGGIM-AP Plenary Meeting Bali - 2023</vt:lpstr>
      <vt:lpstr>Bali, 6-9 November 2023</vt:lpstr>
      <vt:lpstr>Detail Information</vt:lpstr>
      <vt:lpstr>Detail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Group 3</dc:title>
  <dc:creator>Antonius Wijanarto</dc:creator>
  <cp:lastModifiedBy>Dheny Sampurno</cp:lastModifiedBy>
  <cp:revision>23</cp:revision>
  <dcterms:created xsi:type="dcterms:W3CDTF">2022-05-15T15:17:14Z</dcterms:created>
  <dcterms:modified xsi:type="dcterms:W3CDTF">2023-03-13T07:12:51Z</dcterms:modified>
</cp:coreProperties>
</file>