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5368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72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0562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6194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38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293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0163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5677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6189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4008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9094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16E0-ACB9-401B-8F3B-030C3DED1551}" type="datetimeFigureOut">
              <a:rPr lang="ko-KR" altLang="en-US" smtClean="0"/>
              <a:pPr/>
              <a:t>2012-12-03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A556-E610-43CE-B250-35968B31CDAC}" type="slidenum">
              <a:rPr lang="ko-KR" altLang="en-US" smtClean="0"/>
              <a:pPr/>
              <a:t>&lt;#&gt;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0957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628801"/>
            <a:ext cx="9144000" cy="1872208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The 1st Meeting of </a:t>
            </a:r>
            <a:br>
              <a:rPr lang="en-US" altLang="ko-KR" sz="3200" dirty="0" smtClean="0"/>
            </a:br>
            <a:r>
              <a:rPr lang="en-US" altLang="ko-KR" sz="3200" dirty="0" smtClean="0"/>
              <a:t>the Regional Committee of United Nations Global Geospatial Information Management </a:t>
            </a:r>
            <a:br>
              <a:rPr lang="en-US" altLang="ko-KR" sz="3200" dirty="0" smtClean="0"/>
            </a:br>
            <a:r>
              <a:rPr lang="en-US" altLang="ko-KR" sz="3200" dirty="0" smtClean="0"/>
              <a:t>for Asia and the Pacific (UN</a:t>
            </a:r>
            <a:r>
              <a:rPr lang="en-US" altLang="ja-JP" sz="3200" dirty="0" smtClean="0"/>
              <a:t>-</a:t>
            </a:r>
            <a:r>
              <a:rPr lang="en-US" altLang="ko-KR" sz="3200" dirty="0" smtClean="0"/>
              <a:t>GGIM-AP)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390256"/>
            <a:ext cx="6400800" cy="1415008"/>
          </a:xfrm>
        </p:spPr>
        <p:txBody>
          <a:bodyPr/>
          <a:lstStyle/>
          <a:p>
            <a:r>
              <a:rPr lang="en-US" altLang="ko-KR" dirty="0" smtClean="0"/>
              <a:t>1 November 2012</a:t>
            </a:r>
          </a:p>
          <a:p>
            <a:r>
              <a:rPr lang="en-US" altLang="ko-KR" dirty="0" smtClean="0"/>
              <a:t>Bangkok, Thailand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739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Draft Agenda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8784976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altLang="ko-KR" sz="2600" dirty="0" smtClean="0"/>
              <a:t>Opening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Confirmation of Agenda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Election of the Committee’s Executive Board</a:t>
            </a:r>
          </a:p>
          <a:p>
            <a:pPr marL="514350" indent="-514350">
              <a:buAutoNum type="arabicPeriod"/>
            </a:pPr>
            <a:r>
              <a:rPr lang="en-US" altLang="ko-KR" sz="2600" spc="-50" dirty="0" smtClean="0"/>
              <a:t>Reorganization of the Committee’s Working Groups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Nomination and appointment of Working Group Chairs and Vice Chairs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Rising Actions from the 19th UNRCC-AP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Next Meetings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Other Matters</a:t>
            </a:r>
          </a:p>
          <a:p>
            <a:pPr lvl="1" indent="-342900">
              <a:buFontTx/>
              <a:buChar char="-"/>
            </a:pPr>
            <a:r>
              <a:rPr lang="en-US" altLang="ko-KR" sz="2200" dirty="0" smtClean="0"/>
              <a:t>Inventory of Issues</a:t>
            </a:r>
          </a:p>
          <a:p>
            <a:pPr lvl="1" indent="-342900">
              <a:buFontTx/>
              <a:buChar char="-"/>
            </a:pPr>
            <a:r>
              <a:rPr lang="en-US" altLang="ko-KR" sz="2200" dirty="0" smtClean="0"/>
              <a:t>New Logo and Group email address of the Committee</a:t>
            </a:r>
          </a:p>
          <a:p>
            <a:pPr marL="514350" indent="-514350">
              <a:buAutoNum type="arabicPeriod"/>
            </a:pPr>
            <a:r>
              <a:rPr lang="en-US" altLang="ko-KR" sz="2600" dirty="0" smtClean="0"/>
              <a:t>Closing</a:t>
            </a:r>
            <a:endParaRPr lang="ko-KR" alt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32457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UN-GGIM-AP </a:t>
            </a:r>
            <a:br>
              <a:rPr lang="en-US" altLang="ko-KR" dirty="0" smtClean="0"/>
            </a:br>
            <a:r>
              <a:rPr lang="en-US" altLang="ko-KR" dirty="0" smtClean="0"/>
              <a:t>Executive Board Members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6293296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President: China (Li </a:t>
            </a:r>
            <a:r>
              <a:rPr lang="en-US" altLang="ko-KR" sz="2400" dirty="0" err="1" smtClean="0"/>
              <a:t>Pengde</a:t>
            </a:r>
            <a:r>
              <a:rPr lang="en-US" altLang="ko-KR" sz="2400" dirty="0" smtClean="0"/>
              <a:t>)</a:t>
            </a:r>
          </a:p>
          <a:p>
            <a:r>
              <a:rPr lang="en-US" altLang="ko-KR" sz="2400" dirty="0" smtClean="0"/>
              <a:t>Vice President: Republic of Korea (IM </a:t>
            </a:r>
            <a:r>
              <a:rPr lang="en-US" altLang="ko-KR" sz="2400" dirty="0" err="1" smtClean="0"/>
              <a:t>Joobin</a:t>
            </a:r>
            <a:r>
              <a:rPr lang="en-US" altLang="ko-KR" sz="2400" dirty="0" smtClean="0"/>
              <a:t>)</a:t>
            </a:r>
          </a:p>
          <a:p>
            <a:r>
              <a:rPr lang="en-US" altLang="ko-KR" sz="2400" dirty="0" smtClean="0"/>
              <a:t>Secretariat: Japan (Hiroshi Murakami)</a:t>
            </a:r>
          </a:p>
          <a:p>
            <a:r>
              <a:rPr lang="en-US" altLang="ko-KR" sz="2400" dirty="0" smtClean="0"/>
              <a:t>Members: Australia (Simon Costello)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Azerbaijan(</a:t>
            </a:r>
            <a:r>
              <a:rPr lang="en-US" altLang="ja-JP" sz="2400" dirty="0" err="1" smtClean="0"/>
              <a:t>Garib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Mammadov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 smtClean="0"/>
              <a:t>		Brunei </a:t>
            </a:r>
            <a:r>
              <a:rPr lang="en-US" altLang="ko-KR" sz="2400" dirty="0"/>
              <a:t>Darussalam (Ali </a:t>
            </a:r>
            <a:r>
              <a:rPr lang="en-US" altLang="ko-KR" sz="2400" dirty="0" err="1"/>
              <a:t>Bakar</a:t>
            </a:r>
            <a:r>
              <a:rPr lang="en-US" altLang="ko-KR" sz="2400" dirty="0"/>
              <a:t> </a:t>
            </a:r>
            <a:r>
              <a:rPr lang="en-US" altLang="ko-KR" sz="2400" dirty="0" err="1"/>
              <a:t>Hj</a:t>
            </a:r>
            <a:r>
              <a:rPr lang="en-US" altLang="ko-KR" sz="2400" dirty="0"/>
              <a:t>. </a:t>
            </a:r>
            <a:r>
              <a:rPr lang="en-US" altLang="ko-KR" sz="2400" dirty="0" err="1" smtClean="0"/>
              <a:t>Kasim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Indonesia </a:t>
            </a:r>
            <a:r>
              <a:rPr lang="en-US" altLang="ko-KR" sz="2400" dirty="0"/>
              <a:t>(Yusuf </a:t>
            </a:r>
            <a:r>
              <a:rPr lang="en-US" altLang="ko-KR" sz="2400" dirty="0" err="1"/>
              <a:t>Surachman</a:t>
            </a:r>
            <a:r>
              <a:rPr lang="en-US" altLang="ko-KR" sz="2400" dirty="0"/>
              <a:t> </a:t>
            </a:r>
            <a:r>
              <a:rPr lang="en-US" altLang="ko-KR" sz="2400" dirty="0" err="1" smtClean="0"/>
              <a:t>Djajadiharja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</a:t>
            </a:r>
            <a:r>
              <a:rPr lang="en-US" altLang="ko-KR" sz="2400" dirty="0" err="1" smtClean="0"/>
              <a:t>I.R.Iran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(Mahmoud </a:t>
            </a:r>
            <a:r>
              <a:rPr lang="en-US" altLang="ko-KR" sz="2400" dirty="0" err="1" smtClean="0"/>
              <a:t>Ilkhan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Malaysia </a:t>
            </a:r>
            <a:r>
              <a:rPr lang="en-US" altLang="ko-KR" sz="2400" dirty="0"/>
              <a:t>(Abdul </a:t>
            </a:r>
            <a:r>
              <a:rPr lang="en-US" altLang="ko-KR" sz="2400" dirty="0" err="1"/>
              <a:t>Kadir</a:t>
            </a:r>
            <a:r>
              <a:rPr lang="en-US" altLang="ko-KR" sz="2400" dirty="0"/>
              <a:t> b. </a:t>
            </a:r>
            <a:r>
              <a:rPr lang="en-US" altLang="ko-KR" sz="2400" dirty="0" err="1" smtClean="0"/>
              <a:t>Taib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Mongolia </a:t>
            </a:r>
            <a:r>
              <a:rPr lang="en-US" altLang="ko-KR" sz="2400" dirty="0"/>
              <a:t>(A. </a:t>
            </a:r>
            <a:r>
              <a:rPr lang="en-US" altLang="ko-KR" sz="2400" dirty="0" err="1" smtClean="0"/>
              <a:t>Khurelshagai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Singapore </a:t>
            </a:r>
            <a:r>
              <a:rPr lang="en-US" altLang="ko-KR" sz="2400" dirty="0"/>
              <a:t>(SOH </a:t>
            </a:r>
            <a:r>
              <a:rPr lang="en-US" altLang="ko-KR" sz="2400" dirty="0" err="1"/>
              <a:t>Kheng</a:t>
            </a:r>
            <a:r>
              <a:rPr lang="en-US" altLang="ko-KR" sz="2400" dirty="0"/>
              <a:t> </a:t>
            </a:r>
            <a:r>
              <a:rPr lang="en-US" altLang="ko-KR" sz="2400" dirty="0" err="1"/>
              <a:t>Peng</a:t>
            </a:r>
            <a:r>
              <a:rPr lang="en-US" altLang="ko-KR" sz="2400" dirty="0" smtClean="0"/>
              <a:t>)</a:t>
            </a:r>
            <a:endParaRPr lang="en-US" altLang="ko-KR" sz="2400" dirty="0"/>
          </a:p>
        </p:txBody>
      </p:sp>
    </p:spTree>
    <p:extLst>
      <p:ext uri="{BB962C8B-B14F-4D97-AF65-F5344CB8AC3E}">
        <p14:creationId xmlns="" xmlns:p14="http://schemas.microsoft.com/office/powerpoint/2010/main" val="412024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600" spc="-50" dirty="0" smtClean="0"/>
              <a:t>Reorganization of the Committee’s Working Groups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ko-KR" dirty="0" smtClean="0"/>
              <a:t>Proposed:</a:t>
            </a:r>
          </a:p>
          <a:p>
            <a:pPr>
              <a:spcAft>
                <a:spcPts val="1200"/>
              </a:spcAft>
            </a:pPr>
            <a:r>
              <a:rPr lang="en-US" altLang="ko-KR" dirty="0" smtClean="0"/>
              <a:t>WG1: Geodetic reference framework for sustainable development</a:t>
            </a:r>
          </a:p>
          <a:p>
            <a:pPr>
              <a:spcAft>
                <a:spcPts val="1200"/>
              </a:spcAft>
            </a:pPr>
            <a:r>
              <a:rPr lang="en-US" altLang="ko-KR" dirty="0" smtClean="0"/>
              <a:t>WG2: Data sharing and integration for disaster management</a:t>
            </a:r>
          </a:p>
          <a:p>
            <a:pPr>
              <a:spcAft>
                <a:spcPts val="1200"/>
              </a:spcAft>
            </a:pPr>
            <a:r>
              <a:rPr lang="en-US" altLang="ko-KR" dirty="0" smtClean="0"/>
              <a:t>WG3: Place-based information management for economic growth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0049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 latinLnBrk="1">
              <a:spcBef>
                <a:spcPct val="0"/>
              </a:spcBef>
            </a:pPr>
            <a:r>
              <a:rPr lang="en-US" altLang="ko-KR" sz="3600" dirty="0" smtClean="0">
                <a:latin typeface="+mn-lt"/>
              </a:rPr>
              <a:t>New Logo of the Committee</a:t>
            </a:r>
            <a:endParaRPr lang="ko-KR" altLang="en-US" sz="3200" dirty="0">
              <a:latin typeface="+mn-lt"/>
            </a:endParaRPr>
          </a:p>
        </p:txBody>
      </p:sp>
      <p:pic>
        <p:nvPicPr>
          <p:cNvPr id="1026" name="Picture 2" descr="Z:\国際交流室1\22intex\unggimap\images\logo2(unggimap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7002317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388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131</Words>
  <Application>Microsoft Office PowerPoint</Application>
  <PresentationFormat>画面に合わせる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테마</vt:lpstr>
      <vt:lpstr>The 1st Meeting of  the Regional Committee of United Nations Global Geospatial Information Management  for Asia and the Pacific (UN-GGIM-AP)</vt:lpstr>
      <vt:lpstr>Draft Agenda</vt:lpstr>
      <vt:lpstr>UN-GGIM-AP  Executive Board Members</vt:lpstr>
      <vt:lpstr>Reorganization of the Committee’s Working Groups</vt:lpstr>
      <vt:lpstr>New Logo of the Committee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18th Meeting of the Permanent Committee on GIS Infrastructure  for Asia and the Pacific (PCGIAP)</dc:title>
  <dc:creator>Soyoung</dc:creator>
  <cp:lastModifiedBy>GSI</cp:lastModifiedBy>
  <cp:revision>19</cp:revision>
  <cp:lastPrinted>2012-11-01T06:03:34Z</cp:lastPrinted>
  <dcterms:created xsi:type="dcterms:W3CDTF">2012-10-30T15:35:14Z</dcterms:created>
  <dcterms:modified xsi:type="dcterms:W3CDTF">2012-12-03T04:50:18Z</dcterms:modified>
</cp:coreProperties>
</file>